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84" r:id="rId3"/>
    <p:sldId id="423" r:id="rId4"/>
    <p:sldId id="409" r:id="rId5"/>
    <p:sldId id="258" r:id="rId6"/>
    <p:sldId id="379" r:id="rId7"/>
    <p:sldId id="421" r:id="rId8"/>
    <p:sldId id="276" r:id="rId9"/>
    <p:sldId id="4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6C"/>
    <a:srgbClr val="404040"/>
    <a:srgbClr val="FFFFFF"/>
    <a:srgbClr val="3C4551"/>
    <a:srgbClr val="1B8E99"/>
    <a:srgbClr val="37484A"/>
    <a:srgbClr val="384849"/>
    <a:srgbClr val="92D01E"/>
    <a:srgbClr val="F23B48"/>
    <a:srgbClr val="18A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3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1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1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8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6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4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4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8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D252-B47D-4087-AB76-37B66733071E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D3839-A432-4869-8857-6D817546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" y="5205638"/>
            <a:ext cx="12191998" cy="1666876"/>
            <a:chOff x="2" y="5205638"/>
            <a:chExt cx="12191998" cy="1666876"/>
          </a:xfrm>
        </p:grpSpPr>
        <p:sp>
          <p:nvSpPr>
            <p:cNvPr id="89" name="Rectangle 88"/>
            <p:cNvSpPr/>
            <p:nvPr/>
          </p:nvSpPr>
          <p:spPr>
            <a:xfrm rot="16200000">
              <a:off x="2214564" y="5023076"/>
              <a:ext cx="1666876" cy="203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4703767" y="5480279"/>
              <a:ext cx="752468" cy="203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1" name="Rectangle 90"/>
            <p:cNvSpPr/>
            <p:nvPr/>
          </p:nvSpPr>
          <p:spPr>
            <a:xfrm rot="16200000">
              <a:off x="6735765" y="5480278"/>
              <a:ext cx="752471" cy="2032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8767764" y="5480276"/>
              <a:ext cx="752474" cy="2032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3" name="Rectangle 92"/>
            <p:cNvSpPr/>
            <p:nvPr/>
          </p:nvSpPr>
          <p:spPr>
            <a:xfrm rot="16200000">
              <a:off x="10799766" y="5480280"/>
              <a:ext cx="752468" cy="2032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4" name="Rectangle 93"/>
            <p:cNvSpPr/>
            <p:nvPr/>
          </p:nvSpPr>
          <p:spPr>
            <a:xfrm rot="16200000">
              <a:off x="639764" y="5480276"/>
              <a:ext cx="752475" cy="2032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63" name="Text Placeholder 8"/>
          <p:cNvSpPr txBox="1">
            <a:spLocks/>
          </p:cNvSpPr>
          <p:nvPr/>
        </p:nvSpPr>
        <p:spPr>
          <a:xfrm>
            <a:off x="5750860" y="970887"/>
            <a:ext cx="5425140" cy="2532008"/>
          </a:xfrm>
          <a:prstGeom prst="rect">
            <a:avLst/>
          </a:prstGeom>
          <a:noFill/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3600" b="1" dirty="0" smtClean="0">
                <a:solidFill>
                  <a:srgbClr val="384849"/>
                </a:solidFill>
                <a:latin typeface="Broadway" panose="04040905080B02020502" pitchFamily="82" charset="0"/>
                <a:ea typeface="Fira Sans ExtraBold Italic" panose="00000900000000000000" pitchFamily="50" charset="0"/>
              </a:rPr>
              <a:t>Social network web application</a:t>
            </a:r>
            <a:endParaRPr lang="en-AU" sz="3600" b="1" dirty="0">
              <a:solidFill>
                <a:srgbClr val="384849"/>
              </a:solidFill>
              <a:latin typeface="Broadway" panose="04040905080B02020502" pitchFamily="82" charset="0"/>
              <a:ea typeface="Fira Sans ExtraBold Italic" panose="00000900000000000000" pitchFamily="50" charset="0"/>
            </a:endParaRPr>
          </a:p>
        </p:txBody>
      </p:sp>
      <p:sp>
        <p:nvSpPr>
          <p:cNvPr id="61" name="Text Placeholder 8"/>
          <p:cNvSpPr txBox="1">
            <a:spLocks/>
          </p:cNvSpPr>
          <p:nvPr/>
        </p:nvSpPr>
        <p:spPr>
          <a:xfrm>
            <a:off x="5750860" y="2897660"/>
            <a:ext cx="5425140" cy="2532008"/>
          </a:xfrm>
          <a:prstGeom prst="rect">
            <a:avLst/>
          </a:prstGeom>
          <a:noFill/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Raleway" panose="020B00030301010600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3600" b="1" dirty="0" smtClean="0">
                <a:solidFill>
                  <a:srgbClr val="1B8E99"/>
                </a:solidFill>
                <a:latin typeface="Broadway" panose="04040905080B02020502" pitchFamily="82" charset="0"/>
                <a:ea typeface="Fira Sans ExtraBold Italic" panose="00000900000000000000" pitchFamily="50" charset="0"/>
              </a:rPr>
              <a:t>Submitted by</a:t>
            </a:r>
          </a:p>
          <a:p>
            <a:pPr marL="0" indent="0" algn="ctr">
              <a:buNone/>
            </a:pPr>
            <a:endParaRPr lang="en-AU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  <a:ea typeface="Fira Sans ExtraBold Italic" panose="00000900000000000000" pitchFamily="50" charset="0"/>
            </a:endParaRPr>
          </a:p>
          <a:p>
            <a:pPr marL="0" indent="0" algn="ctr">
              <a:buNone/>
            </a:pPr>
            <a:r>
              <a:rPr lang="en-AU" sz="3600" b="1" dirty="0" smtClean="0">
                <a:solidFill>
                  <a:srgbClr val="37484A"/>
                </a:solidFill>
                <a:latin typeface="Broadway" panose="04040905080B02020502" pitchFamily="82" charset="0"/>
                <a:ea typeface="Fira Sans ExtraBold Italic" panose="00000900000000000000" pitchFamily="50" charset="0"/>
              </a:rPr>
              <a:t>MD MAINUL HAQUE</a:t>
            </a:r>
            <a:endParaRPr lang="en-AU" sz="3600" b="1" dirty="0">
              <a:solidFill>
                <a:srgbClr val="37484A"/>
              </a:solidFill>
              <a:latin typeface="Broadway" panose="04040905080B02020502" pitchFamily="82" charset="0"/>
              <a:ea typeface="Fira Sans ExtraBold Italic" panose="00000900000000000000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2" y="45926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0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>
            <a:spLocks/>
          </p:cNvSpPr>
          <p:nvPr/>
        </p:nvSpPr>
        <p:spPr>
          <a:xfrm>
            <a:off x="5866112" y="2403631"/>
            <a:ext cx="5832564" cy="237201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3C4551"/>
                </a:solidFill>
              </a:rPr>
              <a:t>A social networking site  is an online platform which people use to build social networks or social relations with other </a:t>
            </a:r>
            <a:r>
              <a:rPr lang="en-US" sz="2400" dirty="0" smtClean="0">
                <a:solidFill>
                  <a:srgbClr val="3C4551"/>
                </a:solidFill>
              </a:rPr>
              <a:t>people and  can share </a:t>
            </a:r>
            <a:r>
              <a:rPr lang="en-US" sz="2400" dirty="0">
                <a:solidFill>
                  <a:srgbClr val="3C4551"/>
                </a:solidFill>
              </a:rPr>
              <a:t>their real life </a:t>
            </a:r>
            <a:r>
              <a:rPr lang="en-US" sz="2400" dirty="0" smtClean="0">
                <a:solidFill>
                  <a:srgbClr val="3C4551"/>
                </a:solidFill>
              </a:rPr>
              <a:t>activities.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3C4551"/>
                </a:solidFill>
                <a:latin typeface="Lato Light" panose="020F0302020204030203" pitchFamily="34" charset="0"/>
              </a:rPr>
              <a:t>Example: Facebook.com, Twitter.com etc.</a:t>
            </a:r>
            <a:endParaRPr lang="nn-NO" sz="1200" b="1" dirty="0">
              <a:solidFill>
                <a:schemeClr val="bg1">
                  <a:lumMod val="50000"/>
                </a:schemeClr>
              </a:solidFill>
              <a:latin typeface="Lato Light" panose="020F0302020204030203" pitchFamily="34" charset="0"/>
            </a:endParaRPr>
          </a:p>
          <a:p>
            <a:pPr marL="0" indent="0">
              <a:buNone/>
            </a:pPr>
            <a:endParaRPr lang="nn-NO" sz="1200" dirty="0">
              <a:solidFill>
                <a:schemeClr val="bg1">
                  <a:lumMod val="50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372788" y="1737002"/>
            <a:ext cx="681921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anose="04040905080B02020502" pitchFamily="82" charset="0"/>
                <a:cs typeface="Clear Sans" panose="020B0503030202020304" pitchFamily="34" charset="0"/>
              </a:rPr>
              <a:t>What is social networking site?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  <a:cs typeface="Clear Sans" panose="020B05030302020203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6" y="1002957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2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>
            <a:spLocks/>
          </p:cNvSpPr>
          <p:nvPr/>
        </p:nvSpPr>
        <p:spPr>
          <a:xfrm>
            <a:off x="3315380" y="845716"/>
            <a:ext cx="5960338" cy="50474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n-NO" sz="1200" dirty="0" smtClean="0">
              <a:solidFill>
                <a:schemeClr val="bg1">
                  <a:lumMod val="50000"/>
                </a:schemeClr>
              </a:solidFill>
              <a:latin typeface="Lato Light" panose="020F030202020403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404040"/>
                </a:solidFill>
              </a:rPr>
              <a:t>Our main objective is to create a social network platform which include all basic social networking functionality like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404040"/>
                </a:solidFill>
              </a:rPr>
              <a:t>Creating Login signup form, Individual profile page  , Friends system , live messaging And much more.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404040"/>
                </a:solidFill>
              </a:rPr>
              <a:t>Also need to create two special features  is Blood </a:t>
            </a:r>
            <a:r>
              <a:rPr lang="en-US" sz="1800" b="1" dirty="0" err="1" smtClean="0">
                <a:solidFill>
                  <a:srgbClr val="404040"/>
                </a:solidFill>
              </a:rPr>
              <a:t>Searcing</a:t>
            </a:r>
            <a:r>
              <a:rPr lang="en-US" sz="1800" b="1" dirty="0" smtClean="0">
                <a:solidFill>
                  <a:srgbClr val="404040"/>
                </a:solidFill>
              </a:rPr>
              <a:t> System And Job Portal.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nn-NO" sz="1200" dirty="0">
              <a:solidFill>
                <a:schemeClr val="bg1">
                  <a:lumMod val="50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456506" y="414829"/>
            <a:ext cx="681921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anose="04040905080B02020502" pitchFamily="82" charset="0"/>
                <a:cs typeface="Clear Sans" panose="020B0503030202020304" pitchFamily="34" charset="0"/>
              </a:rPr>
              <a:t>OBJECTIVES</a:t>
            </a:r>
            <a:endParaRPr lang="en-GB" sz="2800" u="sng" dirty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  <a:cs typeface="Clear Sans" panose="020B0503030202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8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 flipH="1">
            <a:off x="-1003" y="3840184"/>
            <a:ext cx="12192000" cy="1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ysDas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4448446" y="4124261"/>
            <a:ext cx="130279" cy="371441"/>
            <a:chOff x="4448446" y="4124261"/>
            <a:chExt cx="130279" cy="371441"/>
          </a:xfrm>
        </p:grpSpPr>
        <p:cxnSp>
          <p:nvCxnSpPr>
            <p:cNvPr id="50" name="Straight Connector 49"/>
            <p:cNvCxnSpPr>
              <a:stCxn id="92" idx="4"/>
              <a:endCxn id="54" idx="0"/>
            </p:cNvCxnSpPr>
            <p:nvPr/>
          </p:nvCxnSpPr>
          <p:spPr>
            <a:xfrm flipH="1">
              <a:off x="4513586" y="4124261"/>
              <a:ext cx="836" cy="241165"/>
            </a:xfrm>
            <a:prstGeom prst="line">
              <a:avLst/>
            </a:prstGeom>
            <a:noFill/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</p:cxnSp>
        <p:sp>
          <p:nvSpPr>
            <p:cNvPr id="54" name="Oval 53"/>
            <p:cNvSpPr/>
            <p:nvPr/>
          </p:nvSpPr>
          <p:spPr>
            <a:xfrm>
              <a:off x="4448446" y="4365426"/>
              <a:ext cx="130279" cy="130276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632768" y="4124261"/>
            <a:ext cx="130279" cy="371441"/>
            <a:chOff x="7632768" y="4124261"/>
            <a:chExt cx="130279" cy="371441"/>
          </a:xfrm>
        </p:grpSpPr>
        <p:cxnSp>
          <p:nvCxnSpPr>
            <p:cNvPr id="55" name="Straight Connector 54"/>
            <p:cNvCxnSpPr>
              <a:stCxn id="96" idx="4"/>
              <a:endCxn id="59" idx="0"/>
            </p:cNvCxnSpPr>
            <p:nvPr/>
          </p:nvCxnSpPr>
          <p:spPr>
            <a:xfrm flipH="1">
              <a:off x="7697908" y="4124261"/>
              <a:ext cx="3191" cy="241165"/>
            </a:xfrm>
            <a:prstGeom prst="line">
              <a:avLst/>
            </a:prstGeom>
            <a:noFill/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</p:cxnSp>
        <p:sp>
          <p:nvSpPr>
            <p:cNvPr id="59" name="Oval 58"/>
            <p:cNvSpPr/>
            <p:nvPr/>
          </p:nvSpPr>
          <p:spPr>
            <a:xfrm>
              <a:off x="7632768" y="4365426"/>
              <a:ext cx="130279" cy="130276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45435" y="3170977"/>
            <a:ext cx="130279" cy="370612"/>
            <a:chOff x="2845435" y="3170977"/>
            <a:chExt cx="130279" cy="370612"/>
          </a:xfrm>
        </p:grpSpPr>
        <p:cxnSp>
          <p:nvCxnSpPr>
            <p:cNvPr id="65" name="Straight Connector 64"/>
            <p:cNvCxnSpPr>
              <a:stCxn id="69" idx="4"/>
              <a:endCxn id="89" idx="0"/>
            </p:cNvCxnSpPr>
            <p:nvPr/>
          </p:nvCxnSpPr>
          <p:spPr>
            <a:xfrm flipH="1">
              <a:off x="2909152" y="3301253"/>
              <a:ext cx="1423" cy="240336"/>
            </a:xfrm>
            <a:prstGeom prst="line">
              <a:avLst/>
            </a:prstGeom>
            <a:noFill/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</p:cxnSp>
        <p:sp>
          <p:nvSpPr>
            <p:cNvPr id="69" name="Oval 68"/>
            <p:cNvSpPr/>
            <p:nvPr/>
          </p:nvSpPr>
          <p:spPr>
            <a:xfrm>
              <a:off x="2845435" y="3170977"/>
              <a:ext cx="130279" cy="130276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31255" y="3168150"/>
            <a:ext cx="130279" cy="373439"/>
            <a:chOff x="6031255" y="3168150"/>
            <a:chExt cx="130279" cy="373439"/>
          </a:xfrm>
        </p:grpSpPr>
        <p:cxnSp>
          <p:nvCxnSpPr>
            <p:cNvPr id="70" name="Straight Connector 69"/>
            <p:cNvCxnSpPr>
              <a:stCxn id="74" idx="4"/>
              <a:endCxn id="94" idx="0"/>
            </p:cNvCxnSpPr>
            <p:nvPr/>
          </p:nvCxnSpPr>
          <p:spPr>
            <a:xfrm flipH="1">
              <a:off x="6094997" y="3298426"/>
              <a:ext cx="1398" cy="243163"/>
            </a:xfrm>
            <a:prstGeom prst="line">
              <a:avLst/>
            </a:prstGeom>
            <a:noFill/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</p:cxnSp>
        <p:sp>
          <p:nvSpPr>
            <p:cNvPr id="74" name="Oval 73"/>
            <p:cNvSpPr/>
            <p:nvPr/>
          </p:nvSpPr>
          <p:spPr>
            <a:xfrm>
              <a:off x="6031255" y="3168150"/>
              <a:ext cx="130279" cy="130276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250048" y="3170033"/>
            <a:ext cx="130279" cy="371556"/>
            <a:chOff x="9250048" y="3170033"/>
            <a:chExt cx="130279" cy="371556"/>
          </a:xfrm>
        </p:grpSpPr>
        <p:cxnSp>
          <p:nvCxnSpPr>
            <p:cNvPr id="75" name="Straight Connector 74"/>
            <p:cNvCxnSpPr>
              <a:stCxn id="79" idx="4"/>
              <a:endCxn id="98" idx="0"/>
            </p:cNvCxnSpPr>
            <p:nvPr/>
          </p:nvCxnSpPr>
          <p:spPr>
            <a:xfrm flipH="1">
              <a:off x="9313790" y="3300309"/>
              <a:ext cx="1398" cy="241280"/>
            </a:xfrm>
            <a:prstGeom prst="line">
              <a:avLst/>
            </a:prstGeom>
            <a:noFill/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</p:cxnSp>
        <p:sp>
          <p:nvSpPr>
            <p:cNvPr id="79" name="Oval 78"/>
            <p:cNvSpPr/>
            <p:nvPr/>
          </p:nvSpPr>
          <p:spPr>
            <a:xfrm>
              <a:off x="9250048" y="3170033"/>
              <a:ext cx="130279" cy="130276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17810" y="3541589"/>
            <a:ext cx="582684" cy="582672"/>
            <a:chOff x="2617810" y="3541589"/>
            <a:chExt cx="582684" cy="582672"/>
          </a:xfrm>
        </p:grpSpPr>
        <p:sp>
          <p:nvSpPr>
            <p:cNvPr id="89" name="Oval 88"/>
            <p:cNvSpPr/>
            <p:nvPr/>
          </p:nvSpPr>
          <p:spPr>
            <a:xfrm>
              <a:off x="2617810" y="3541589"/>
              <a:ext cx="582684" cy="582672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716822" y="3640600"/>
              <a:ext cx="384660" cy="384651"/>
            </a:xfrm>
            <a:prstGeom prst="ellipse">
              <a:avLst/>
            </a:prstGeom>
            <a:noFill/>
            <a:ln w="889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23080" y="3541589"/>
            <a:ext cx="582684" cy="582672"/>
            <a:chOff x="4223080" y="3541589"/>
            <a:chExt cx="582684" cy="582672"/>
          </a:xfrm>
        </p:grpSpPr>
        <p:sp>
          <p:nvSpPr>
            <p:cNvPr id="92" name="Oval 91"/>
            <p:cNvSpPr/>
            <p:nvPr/>
          </p:nvSpPr>
          <p:spPr>
            <a:xfrm>
              <a:off x="4223080" y="3541589"/>
              <a:ext cx="582684" cy="582672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4322092" y="3640600"/>
              <a:ext cx="384660" cy="384651"/>
            </a:xfrm>
            <a:prstGeom prst="ellipse">
              <a:avLst/>
            </a:prstGeom>
            <a:solidFill>
              <a:srgbClr val="F4F4F4"/>
            </a:solidFill>
            <a:ln w="889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03655" y="3541589"/>
            <a:ext cx="582684" cy="582672"/>
            <a:chOff x="5803655" y="3541589"/>
            <a:chExt cx="582684" cy="582672"/>
          </a:xfrm>
        </p:grpSpPr>
        <p:sp>
          <p:nvSpPr>
            <p:cNvPr id="94" name="Oval 93"/>
            <p:cNvSpPr/>
            <p:nvPr/>
          </p:nvSpPr>
          <p:spPr>
            <a:xfrm>
              <a:off x="5803655" y="3541589"/>
              <a:ext cx="582684" cy="582672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5902667" y="3640600"/>
              <a:ext cx="384660" cy="384651"/>
            </a:xfrm>
            <a:prstGeom prst="ellipse">
              <a:avLst/>
            </a:prstGeom>
            <a:solidFill>
              <a:srgbClr val="F4F4F4"/>
            </a:solidFill>
            <a:ln w="889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09757" y="3541589"/>
            <a:ext cx="582684" cy="582672"/>
            <a:chOff x="7409757" y="3541589"/>
            <a:chExt cx="582684" cy="582672"/>
          </a:xfrm>
        </p:grpSpPr>
        <p:sp>
          <p:nvSpPr>
            <p:cNvPr id="96" name="Oval 95"/>
            <p:cNvSpPr/>
            <p:nvPr/>
          </p:nvSpPr>
          <p:spPr>
            <a:xfrm>
              <a:off x="7409757" y="3541589"/>
              <a:ext cx="582684" cy="582672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7508769" y="3640600"/>
              <a:ext cx="384660" cy="384651"/>
            </a:xfrm>
            <a:prstGeom prst="ellipse">
              <a:avLst/>
            </a:prstGeom>
            <a:solidFill>
              <a:srgbClr val="F4F4F4"/>
            </a:solidFill>
            <a:ln w="889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022448" y="3541589"/>
            <a:ext cx="582684" cy="582672"/>
            <a:chOff x="9022448" y="3541589"/>
            <a:chExt cx="582684" cy="582672"/>
          </a:xfrm>
        </p:grpSpPr>
        <p:sp>
          <p:nvSpPr>
            <p:cNvPr id="98" name="Oval 97"/>
            <p:cNvSpPr/>
            <p:nvPr/>
          </p:nvSpPr>
          <p:spPr>
            <a:xfrm>
              <a:off x="9022448" y="3541589"/>
              <a:ext cx="582684" cy="582672"/>
            </a:xfrm>
            <a:prstGeom prst="ellipse">
              <a:avLst/>
            </a:prstGeom>
            <a:solidFill>
              <a:srgbClr val="F4F4F4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9121460" y="3640600"/>
              <a:ext cx="384660" cy="384651"/>
            </a:xfrm>
            <a:prstGeom prst="ellipse">
              <a:avLst/>
            </a:prstGeom>
            <a:solidFill>
              <a:srgbClr val="F4F4F4"/>
            </a:solidFill>
            <a:ln w="889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70707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02" name="Title 1"/>
          <p:cNvSpPr txBox="1">
            <a:spLocks/>
          </p:cNvSpPr>
          <p:nvPr/>
        </p:nvSpPr>
        <p:spPr>
          <a:xfrm>
            <a:off x="1519519" y="426148"/>
            <a:ext cx="9144000" cy="629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anose="04040905080B02020502" pitchFamily="82" charset="0"/>
                <a:ea typeface="Fira Sans Heavy Italic" panose="00000A00000000000000" pitchFamily="50" charset="0"/>
                <a:cs typeface="Clear Sans Light" panose="020B0303030202020304" pitchFamily="34" charset="0"/>
              </a:rPr>
              <a:t>Technology I WILL use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  <a:ea typeface="Fira Sans Heavy Italic" panose="00000A00000000000000" pitchFamily="50" charset="0"/>
              <a:cs typeface="Clear Sans Light" panose="020B0303030202020304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11338559" y="6402760"/>
            <a:ext cx="361569" cy="337216"/>
            <a:chOff x="11338559" y="6428160"/>
            <a:chExt cx="361569" cy="337216"/>
          </a:xfrm>
        </p:grpSpPr>
        <p:sp>
          <p:nvSpPr>
            <p:cNvPr id="105" name="Oval 104"/>
            <p:cNvSpPr/>
            <p:nvPr/>
          </p:nvSpPr>
          <p:spPr>
            <a:xfrm>
              <a:off x="11352679" y="6428160"/>
              <a:ext cx="336177" cy="3361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1338559" y="6457599"/>
              <a:ext cx="36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935BBC0D-156C-474B-BE53-7DA8707D3EBF}" type="slidenum">
                <a:rPr lang="en-US" sz="1400" smtClean="0">
                  <a:solidFill>
                    <a:schemeClr val="bg1"/>
                  </a:solidFill>
                  <a:latin typeface="Source Sans Pro Light" panose="020B0403030403020204" pitchFamily="34" charset="0"/>
                  <a:ea typeface="Fira Sans SemiBold" panose="00000700000000000000" pitchFamily="50" charset="0"/>
                  <a:cs typeface="Clear Sans Light" panose="020B0303030202020304" pitchFamily="34" charset="0"/>
                </a:rPr>
                <a:t>4</a:t>
              </a:fld>
              <a:endParaRPr lang="en-US" sz="1400" dirty="0">
                <a:solidFill>
                  <a:schemeClr val="bg1"/>
                </a:solidFill>
                <a:latin typeface="Source Sans Pro Light" panose="020B0403030403020204" pitchFamily="34" charset="0"/>
                <a:ea typeface="Fira Sans SemiBold" panose="00000700000000000000" pitchFamily="50" charset="0"/>
                <a:cs typeface="Clear Sans Light" panose="020B03030302020203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64295" y="1855459"/>
            <a:ext cx="1696282" cy="1222508"/>
            <a:chOff x="2064295" y="1855459"/>
            <a:chExt cx="1696282" cy="1222508"/>
          </a:xfrm>
        </p:grpSpPr>
        <p:sp>
          <p:nvSpPr>
            <p:cNvPr id="66" name="Rounded Rectangle 65"/>
            <p:cNvSpPr/>
            <p:nvPr/>
          </p:nvSpPr>
          <p:spPr>
            <a:xfrm>
              <a:off x="2064295" y="1855459"/>
              <a:ext cx="1694844" cy="1222508"/>
            </a:xfrm>
            <a:prstGeom prst="roundRect">
              <a:avLst>
                <a:gd name="adj" fmla="val 3820"/>
              </a:avLst>
            </a:prstGeom>
            <a:noFill/>
            <a:ln w="635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4F4F4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7" name="Round Same Side Corner Rectangle 66"/>
            <p:cNvSpPr/>
            <p:nvPr/>
          </p:nvSpPr>
          <p:spPr>
            <a:xfrm>
              <a:off x="2065813" y="1856170"/>
              <a:ext cx="1694764" cy="457456"/>
            </a:xfrm>
            <a:prstGeom prst="round2SameRect">
              <a:avLst>
                <a:gd name="adj1" fmla="val 12497"/>
                <a:gd name="adj2" fmla="val 0"/>
              </a:avLst>
            </a:prstGeom>
            <a:solidFill>
              <a:schemeClr val="accent3"/>
            </a:solidFill>
            <a:ln w="635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75205" y="1926236"/>
              <a:ext cx="16679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Lato Black" panose="020F0A02020204030203" pitchFamily="34" charset="0"/>
                </a:rPr>
                <a:t>1</a:t>
              </a:r>
              <a:endParaRPr lang="en-US" sz="160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75205" y="2510602"/>
              <a:ext cx="16679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lear Sans" panose="020B0503030202020304" pitchFamily="34" charset="0"/>
                  <a:cs typeface="Clear Sans" panose="020B0503030202020304" pitchFamily="34" charset="0"/>
                </a:rPr>
                <a:t>HTML5</a:t>
              </a:r>
              <a:endPara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50115" y="1852631"/>
            <a:ext cx="1696282" cy="1225335"/>
            <a:chOff x="5250115" y="1852631"/>
            <a:chExt cx="1696282" cy="1225335"/>
          </a:xfrm>
        </p:grpSpPr>
        <p:sp>
          <p:nvSpPr>
            <p:cNvPr id="71" name="Rounded Rectangle 70"/>
            <p:cNvSpPr/>
            <p:nvPr/>
          </p:nvSpPr>
          <p:spPr>
            <a:xfrm>
              <a:off x="5250115" y="1852631"/>
              <a:ext cx="1694844" cy="1225335"/>
            </a:xfrm>
            <a:prstGeom prst="roundRect">
              <a:avLst>
                <a:gd name="adj" fmla="val 3820"/>
              </a:avLst>
            </a:prstGeom>
            <a:noFill/>
            <a:ln w="635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4F4F4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2" name="Round Same Side Corner Rectangle 71"/>
            <p:cNvSpPr/>
            <p:nvPr/>
          </p:nvSpPr>
          <p:spPr>
            <a:xfrm>
              <a:off x="5251633" y="1853343"/>
              <a:ext cx="1694764" cy="457456"/>
            </a:xfrm>
            <a:prstGeom prst="round2SameRect">
              <a:avLst>
                <a:gd name="adj1" fmla="val 12497"/>
                <a:gd name="adj2" fmla="val 0"/>
              </a:avLst>
            </a:prstGeom>
            <a:solidFill>
              <a:schemeClr val="accent3"/>
            </a:solidFill>
            <a:ln w="635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261025" y="1923409"/>
              <a:ext cx="16679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Lato Black" panose="020F0A02020204030203" pitchFamily="34" charset="0"/>
                </a:rPr>
                <a:t>2</a:t>
              </a:r>
              <a:endParaRPr lang="en-US" sz="160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75025" y="2510602"/>
              <a:ext cx="16679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lear Sans" panose="020B0503030202020304" pitchFamily="34" charset="0"/>
                  <a:cs typeface="Clear Sans" panose="020B0503030202020304" pitchFamily="34" charset="0"/>
                </a:rPr>
                <a:t>CSS,BOOTSTRAP</a:t>
              </a:r>
              <a:endPara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518190" y="1852631"/>
            <a:ext cx="1720847" cy="1223452"/>
            <a:chOff x="8465482" y="1854515"/>
            <a:chExt cx="1720847" cy="1223452"/>
          </a:xfrm>
        </p:grpSpPr>
        <p:sp>
          <p:nvSpPr>
            <p:cNvPr id="76" name="Rounded Rectangle 75"/>
            <p:cNvSpPr/>
            <p:nvPr/>
          </p:nvSpPr>
          <p:spPr>
            <a:xfrm>
              <a:off x="8468908" y="1854515"/>
              <a:ext cx="1694844" cy="1223452"/>
            </a:xfrm>
            <a:prstGeom prst="roundRect">
              <a:avLst>
                <a:gd name="adj" fmla="val 3820"/>
              </a:avLst>
            </a:prstGeom>
            <a:noFill/>
            <a:ln w="635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4F4F4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7" name="Round Same Side Corner Rectangle 76"/>
            <p:cNvSpPr/>
            <p:nvPr/>
          </p:nvSpPr>
          <p:spPr>
            <a:xfrm>
              <a:off x="8470426" y="1855226"/>
              <a:ext cx="1694764" cy="457456"/>
            </a:xfrm>
            <a:prstGeom prst="round2SameRect">
              <a:avLst>
                <a:gd name="adj1" fmla="val 12497"/>
                <a:gd name="adj2" fmla="val 0"/>
              </a:avLst>
            </a:prstGeom>
            <a:solidFill>
              <a:schemeClr val="accent3"/>
            </a:solidFill>
            <a:ln w="635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14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518383" y="1940715"/>
              <a:ext cx="16679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Lato Black" panose="020F0A02020204030203" pitchFamily="34" charset="0"/>
                </a:rPr>
                <a:t>3</a:t>
              </a:r>
              <a:endParaRPr lang="en-US" sz="160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65482" y="2435457"/>
              <a:ext cx="16679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lear Sans" panose="020B0503030202020304" pitchFamily="34" charset="0"/>
                  <a:cs typeface="Clear Sans" panose="020B0503030202020304" pitchFamily="34" charset="0"/>
                </a:rPr>
                <a:t>JAVASCRIPT</a:t>
              </a:r>
              <a:endPara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lear Sans" panose="020B0503030202020304" pitchFamily="34" charset="0"/>
                  <a:cs typeface="Clear Sans" panose="020B0503030202020304" pitchFamily="34" charset="0"/>
                </a:rPr>
                <a:t>jQuery, AJAX</a:t>
              </a:r>
              <a:endPara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1628" y="4557096"/>
            <a:ext cx="1696282" cy="1252015"/>
            <a:chOff x="6851628" y="4557096"/>
            <a:chExt cx="1696282" cy="1252015"/>
          </a:xfrm>
        </p:grpSpPr>
        <p:grpSp>
          <p:nvGrpSpPr>
            <p:cNvPr id="3" name="Group 2"/>
            <p:cNvGrpSpPr/>
            <p:nvPr/>
          </p:nvGrpSpPr>
          <p:grpSpPr>
            <a:xfrm>
              <a:off x="6851628" y="4557096"/>
              <a:ext cx="1696282" cy="1252015"/>
              <a:chOff x="6851628" y="4430096"/>
              <a:chExt cx="1696282" cy="1252015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6851628" y="4430096"/>
                <a:ext cx="1694844" cy="1252015"/>
              </a:xfrm>
              <a:prstGeom prst="roundRect">
                <a:avLst>
                  <a:gd name="adj" fmla="val 3820"/>
                </a:avLst>
              </a:prstGeom>
              <a:noFill/>
              <a:ln w="6350" cap="flat" cmpd="sng" algn="ctr">
                <a:solidFill>
                  <a:schemeClr val="accent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1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4F4F4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7" name="Round Same Side Corner Rectangle 56"/>
              <p:cNvSpPr/>
              <p:nvPr/>
            </p:nvSpPr>
            <p:spPr>
              <a:xfrm>
                <a:off x="6853146" y="4430808"/>
                <a:ext cx="1694764" cy="457455"/>
              </a:xfrm>
              <a:prstGeom prst="round2SameRect">
                <a:avLst>
                  <a:gd name="adj1" fmla="val 12497"/>
                  <a:gd name="adj2" fmla="val 0"/>
                </a:avLst>
              </a:prstGeom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1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862538" y="4500874"/>
                <a:ext cx="16679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Lato Black" panose="020F0A02020204030203" pitchFamily="34" charset="0"/>
                  </a:rPr>
                  <a:t>5</a:t>
                </a:r>
                <a:endParaRPr lang="en-US" sz="1600" dirty="0">
                  <a:solidFill>
                    <a:schemeClr val="bg1"/>
                  </a:solidFill>
                  <a:latin typeface="Lato Black" panose="020F0A02020204030203" pitchFamily="34" charset="0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6862538" y="5253421"/>
              <a:ext cx="16679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lear Sans" panose="020B0503030202020304" pitchFamily="34" charset="0"/>
                  <a:cs typeface="Clear Sans" panose="020B0503030202020304" pitchFamily="34" charset="0"/>
                </a:rPr>
                <a:t>MYSQL</a:t>
              </a:r>
              <a:endPara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67306" y="4557097"/>
            <a:ext cx="1704793" cy="1255080"/>
            <a:chOff x="3667306" y="4557097"/>
            <a:chExt cx="1704793" cy="1255080"/>
          </a:xfrm>
        </p:grpSpPr>
        <p:grpSp>
          <p:nvGrpSpPr>
            <p:cNvPr id="2" name="Group 1"/>
            <p:cNvGrpSpPr/>
            <p:nvPr/>
          </p:nvGrpSpPr>
          <p:grpSpPr>
            <a:xfrm>
              <a:off x="3667306" y="4557097"/>
              <a:ext cx="1696282" cy="1255080"/>
              <a:chOff x="3667306" y="4430097"/>
              <a:chExt cx="1696282" cy="1255080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3667306" y="4430097"/>
                <a:ext cx="1694844" cy="1255080"/>
              </a:xfrm>
              <a:prstGeom prst="roundRect">
                <a:avLst>
                  <a:gd name="adj" fmla="val 3820"/>
                </a:avLst>
              </a:prstGeom>
              <a:noFill/>
              <a:ln w="6350" cap="flat" cmpd="sng" algn="ctr">
                <a:solidFill>
                  <a:schemeClr val="accent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1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4F4F4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2" name="Round Same Side Corner Rectangle 51"/>
              <p:cNvSpPr/>
              <p:nvPr/>
            </p:nvSpPr>
            <p:spPr>
              <a:xfrm>
                <a:off x="3668824" y="4430808"/>
                <a:ext cx="1694764" cy="457455"/>
              </a:xfrm>
              <a:prstGeom prst="round2SameRect">
                <a:avLst>
                  <a:gd name="adj1" fmla="val 12497"/>
                  <a:gd name="adj2" fmla="val 0"/>
                </a:avLst>
              </a:prstGeom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1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678216" y="4500874"/>
                <a:ext cx="16679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Lato Black" panose="020F0A02020204030203" pitchFamily="34" charset="0"/>
                  </a:rPr>
                  <a:t>4</a:t>
                </a:r>
                <a:endParaRPr lang="en-US" sz="1600" dirty="0">
                  <a:solidFill>
                    <a:schemeClr val="bg1"/>
                  </a:solidFill>
                  <a:latin typeface="Lato Black" panose="020F0A02020204030203" pitchFamily="34" charset="0"/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678217" y="5253421"/>
              <a:ext cx="1693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lear Sans" panose="020B0503030202020304" pitchFamily="34" charset="0"/>
                  <a:cs typeface="Clear Sans" panose="020B0503030202020304" pitchFamily="34" charset="0"/>
                </a:rPr>
                <a:t>PHP/OOP</a:t>
              </a:r>
              <a:endPara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0386307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"/>
                            </p:stCondLst>
                            <p:childTnLst>
                              <p:par>
                                <p:cTn id="6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1689544" y="1748319"/>
            <a:ext cx="9829799" cy="3865794"/>
          </a:xfrm>
          <a:prstGeom prst="rect">
            <a:avLst/>
          </a:prstGeom>
        </p:spPr>
        <p:txBody>
          <a:bodyPr lIns="91425" tIns="45712" rIns="91425" bIns="45712" numCol="2"/>
          <a:lstStyle>
            <a:lvl1pPr algn="ctr" defTabSz="1087636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bg2"/>
                </a:solidFill>
                <a:latin typeface="Open Sans"/>
                <a:ea typeface="+mj-ea"/>
                <a:cs typeface="Open Sans"/>
              </a:defRPr>
            </a:lvl1pPr>
          </a:lstStyle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/>
              <a:t>lOGIN</a:t>
            </a:r>
            <a:r>
              <a:rPr lang="en-US" sz="2400" dirty="0"/>
              <a:t> SIGN UP </a:t>
            </a:r>
            <a:endParaRPr lang="en-US" sz="2400" dirty="0" smtClean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Creating </a:t>
            </a:r>
            <a:r>
              <a:rPr lang="en-US" sz="2400" dirty="0"/>
              <a:t>posts </a:t>
            </a:r>
            <a:endParaRPr lang="en-US" sz="2400" dirty="0" smtClean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Uploading Media 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Dynamic </a:t>
            </a:r>
            <a:r>
              <a:rPr lang="en-US" sz="2400" dirty="0"/>
              <a:t>Newsfeeds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Like Comments </a:t>
            </a:r>
            <a:r>
              <a:rPr lang="en-US" sz="2400" dirty="0" smtClean="0"/>
              <a:t>system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Notification</a:t>
            </a:r>
            <a:endParaRPr lang="en-US" sz="2400" dirty="0" smtClean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User </a:t>
            </a:r>
            <a:r>
              <a:rPr lang="en-US" sz="2400" dirty="0" smtClean="0"/>
              <a:t>profile</a:t>
            </a:r>
            <a:endParaRPr lang="en-US" sz="2400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Accounts </a:t>
            </a:r>
            <a:r>
              <a:rPr lang="en-US" sz="2400" dirty="0"/>
              <a:t>settings </a:t>
            </a:r>
            <a:endParaRPr lang="en-US" sz="2400" dirty="0" smtClean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Chat/messaging </a:t>
            </a:r>
            <a:r>
              <a:rPr lang="en-US" sz="2400" dirty="0"/>
              <a:t>systems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Friend systems </a:t>
            </a:r>
            <a:endParaRPr lang="en-US" sz="2400" dirty="0" smtClean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Friend searching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Blood Group Search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Communities Functionality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Jobs portal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519519" y="426147"/>
            <a:ext cx="9181432" cy="89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Broadway" panose="04040905080B02020502" pitchFamily="82" charset="0"/>
                <a:ea typeface="Fira Sans Heavy Italic" panose="00000A00000000000000" pitchFamily="50" charset="0"/>
                <a:cs typeface="Clear Sans Light" panose="020B0303030202020304" pitchFamily="34" charset="0"/>
              </a:rPr>
              <a:t>FEATURES</a:t>
            </a:r>
          </a:p>
          <a:p>
            <a:pPr algn="ctr"/>
            <a:endParaRPr lang="en-GB" sz="4000" b="1" dirty="0">
              <a:solidFill>
                <a:schemeClr val="bg1"/>
              </a:solidFill>
              <a:latin typeface="Broadway" panose="04040905080B02020502" pitchFamily="82" charset="0"/>
              <a:ea typeface="Fira Sans Heavy Italic" panose="00000A00000000000000" pitchFamily="50" charset="0"/>
              <a:cs typeface="Clear Sans Light" panose="020B0303030202020304" pitchFamily="34" charset="0"/>
            </a:endParaRPr>
          </a:p>
        </p:txBody>
      </p:sp>
      <p:grpSp>
        <p:nvGrpSpPr>
          <p:cNvPr id="40" name="Group 541"/>
          <p:cNvGrpSpPr>
            <a:grpSpLocks/>
          </p:cNvGrpSpPr>
          <p:nvPr/>
        </p:nvGrpSpPr>
        <p:grpSpPr bwMode="auto">
          <a:xfrm>
            <a:off x="624840" y="6438982"/>
            <a:ext cx="256073" cy="266968"/>
            <a:chOff x="0" y="0"/>
            <a:chExt cx="554" cy="578"/>
          </a:xfrm>
          <a:solidFill>
            <a:schemeClr val="bg1"/>
          </a:solidFill>
        </p:grpSpPr>
        <p:sp>
          <p:nvSpPr>
            <p:cNvPr id="41" name="AutoShape 538"/>
            <p:cNvSpPr>
              <a:spLocks/>
            </p:cNvSpPr>
            <p:nvPr/>
          </p:nvSpPr>
          <p:spPr bwMode="auto">
            <a:xfrm>
              <a:off x="136" y="0"/>
              <a:ext cx="182" cy="182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w 21599"/>
                <a:gd name="T7" fmla="*/ 0 h 21600"/>
                <a:gd name="T8" fmla="*/ 0 w 21599"/>
                <a:gd name="T9" fmla="*/ 0 h 21600"/>
                <a:gd name="T10" fmla="*/ 0 w 21599"/>
                <a:gd name="T11" fmla="*/ 0 h 21600"/>
                <a:gd name="T12" fmla="*/ 0 w 21599"/>
                <a:gd name="T13" fmla="*/ 0 h 21600"/>
                <a:gd name="T14" fmla="*/ 0 w 21599"/>
                <a:gd name="T15" fmla="*/ 0 h 21600"/>
                <a:gd name="T16" fmla="*/ 0 w 21599"/>
                <a:gd name="T17" fmla="*/ 0 h 21600"/>
                <a:gd name="T18" fmla="*/ 0 w 21599"/>
                <a:gd name="T19" fmla="*/ 0 h 21600"/>
                <a:gd name="T20" fmla="*/ 0 w 21599"/>
                <a:gd name="T21" fmla="*/ 0 h 21600"/>
                <a:gd name="T22" fmla="*/ 0 w 21599"/>
                <a:gd name="T23" fmla="*/ 0 h 21600"/>
                <a:gd name="T24" fmla="*/ 0 w 21599"/>
                <a:gd name="T25" fmla="*/ 0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599" h="21600">
                  <a:moveTo>
                    <a:pt x="10799" y="21600"/>
                  </a:moveTo>
                  <a:cubicBezTo>
                    <a:pt x="11708" y="21600"/>
                    <a:pt x="12587" y="21475"/>
                    <a:pt x="13430" y="21264"/>
                  </a:cubicBezTo>
                  <a:lnTo>
                    <a:pt x="9739" y="18241"/>
                  </a:lnTo>
                  <a:cubicBezTo>
                    <a:pt x="8451" y="17189"/>
                    <a:pt x="7651" y="15697"/>
                    <a:pt x="7485" y="14041"/>
                  </a:cubicBezTo>
                  <a:cubicBezTo>
                    <a:pt x="7319" y="12386"/>
                    <a:pt x="7812" y="10765"/>
                    <a:pt x="8863" y="9483"/>
                  </a:cubicBezTo>
                  <a:cubicBezTo>
                    <a:pt x="10048" y="8031"/>
                    <a:pt x="11804" y="7199"/>
                    <a:pt x="13680" y="7199"/>
                  </a:cubicBezTo>
                  <a:cubicBezTo>
                    <a:pt x="15117" y="7199"/>
                    <a:pt x="16517" y="7701"/>
                    <a:pt x="17624" y="8609"/>
                  </a:cubicBezTo>
                  <a:lnTo>
                    <a:pt x="21547" y="11822"/>
                  </a:lnTo>
                  <a:cubicBezTo>
                    <a:pt x="21578" y="11487"/>
                    <a:pt x="21599" y="11146"/>
                    <a:pt x="21599" y="10801"/>
                  </a:cubicBezTo>
                  <a:cubicBezTo>
                    <a:pt x="21599" y="4836"/>
                    <a:pt x="16764" y="0"/>
                    <a:pt x="10800" y="0"/>
                  </a:cubicBezTo>
                  <a:cubicBezTo>
                    <a:pt x="4834" y="0"/>
                    <a:pt x="0" y="4836"/>
                    <a:pt x="0" y="10801"/>
                  </a:cubicBezTo>
                  <a:cubicBezTo>
                    <a:pt x="-1" y="16765"/>
                    <a:pt x="4833" y="21600"/>
                    <a:pt x="10799" y="21600"/>
                  </a:cubicBezTo>
                  <a:close/>
                  <a:moveTo>
                    <a:pt x="10799" y="2160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defTabSz="609585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42" name="AutoShape 539"/>
            <p:cNvSpPr>
              <a:spLocks/>
            </p:cNvSpPr>
            <p:nvPr/>
          </p:nvSpPr>
          <p:spPr bwMode="auto">
            <a:xfrm>
              <a:off x="232" y="88"/>
              <a:ext cx="322" cy="286"/>
            </a:xfrm>
            <a:custGeom>
              <a:avLst/>
              <a:gdLst>
                <a:gd name="T0" fmla="*/ 0 w 21415"/>
                <a:gd name="T1" fmla="*/ 0 h 21600"/>
                <a:gd name="T2" fmla="*/ 0 w 21415"/>
                <a:gd name="T3" fmla="*/ 0 h 21600"/>
                <a:gd name="T4" fmla="*/ 0 w 21415"/>
                <a:gd name="T5" fmla="*/ 0 h 21600"/>
                <a:gd name="T6" fmla="*/ 0 w 21415"/>
                <a:gd name="T7" fmla="*/ 0 h 21600"/>
                <a:gd name="T8" fmla="*/ 0 w 21415"/>
                <a:gd name="T9" fmla="*/ 0 h 21600"/>
                <a:gd name="T10" fmla="*/ 0 w 21415"/>
                <a:gd name="T11" fmla="*/ 0 h 21600"/>
                <a:gd name="T12" fmla="*/ 0 w 21415"/>
                <a:gd name="T13" fmla="*/ 0 h 21600"/>
                <a:gd name="T14" fmla="*/ 0 w 21415"/>
                <a:gd name="T15" fmla="*/ 0 h 21600"/>
                <a:gd name="T16" fmla="*/ 0 w 21415"/>
                <a:gd name="T17" fmla="*/ 0 h 21600"/>
                <a:gd name="T18" fmla="*/ 0 w 21415"/>
                <a:gd name="T19" fmla="*/ 0 h 21600"/>
                <a:gd name="T20" fmla="*/ 0 w 21415"/>
                <a:gd name="T21" fmla="*/ 0 h 21600"/>
                <a:gd name="T22" fmla="*/ 0 w 21415"/>
                <a:gd name="T23" fmla="*/ 0 h 21600"/>
                <a:gd name="T24" fmla="*/ 0 w 21415"/>
                <a:gd name="T25" fmla="*/ 0 h 21600"/>
                <a:gd name="T26" fmla="*/ 0 w 21415"/>
                <a:gd name="T27" fmla="*/ 0 h 21600"/>
                <a:gd name="T28" fmla="*/ 0 w 21415"/>
                <a:gd name="T29" fmla="*/ 0 h 21600"/>
                <a:gd name="T30" fmla="*/ 0 w 21415"/>
                <a:gd name="T31" fmla="*/ 0 h 21600"/>
                <a:gd name="T32" fmla="*/ 0 w 21415"/>
                <a:gd name="T33" fmla="*/ 0 h 21600"/>
                <a:gd name="T34" fmla="*/ 0 w 21415"/>
                <a:gd name="T35" fmla="*/ 0 h 21600"/>
                <a:gd name="T36" fmla="*/ 0 w 21415"/>
                <a:gd name="T37" fmla="*/ 0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415" h="21600">
                  <a:moveTo>
                    <a:pt x="13624" y="3906"/>
                  </a:moveTo>
                  <a:cubicBezTo>
                    <a:pt x="12433" y="3906"/>
                    <a:pt x="11308" y="4219"/>
                    <a:pt x="10297" y="4762"/>
                  </a:cubicBezTo>
                  <a:cubicBezTo>
                    <a:pt x="9660" y="5104"/>
                    <a:pt x="9069" y="5539"/>
                    <a:pt x="8541" y="6057"/>
                  </a:cubicBezTo>
                  <a:lnTo>
                    <a:pt x="2444" y="386"/>
                  </a:lnTo>
                  <a:cubicBezTo>
                    <a:pt x="2167" y="126"/>
                    <a:pt x="1830" y="0"/>
                    <a:pt x="1496" y="0"/>
                  </a:cubicBezTo>
                  <a:cubicBezTo>
                    <a:pt x="1065" y="0"/>
                    <a:pt x="634" y="213"/>
                    <a:pt x="340" y="622"/>
                  </a:cubicBezTo>
                  <a:cubicBezTo>
                    <a:pt x="-185" y="1348"/>
                    <a:pt x="-92" y="2419"/>
                    <a:pt x="549" y="3012"/>
                  </a:cubicBezTo>
                  <a:lnTo>
                    <a:pt x="6693" y="8727"/>
                  </a:lnTo>
                  <a:cubicBezTo>
                    <a:pt x="6373" y="9435"/>
                    <a:pt x="6130" y="10195"/>
                    <a:pt x="5988" y="10999"/>
                  </a:cubicBezTo>
                  <a:cubicBezTo>
                    <a:pt x="5912" y="11425"/>
                    <a:pt x="5872" y="11866"/>
                    <a:pt x="5853" y="12313"/>
                  </a:cubicBezTo>
                  <a:lnTo>
                    <a:pt x="9540" y="9994"/>
                  </a:lnTo>
                  <a:cubicBezTo>
                    <a:pt x="10205" y="9576"/>
                    <a:pt x="10956" y="9354"/>
                    <a:pt x="11714" y="9354"/>
                  </a:cubicBezTo>
                  <a:cubicBezTo>
                    <a:pt x="13346" y="9354"/>
                    <a:pt x="14851" y="10362"/>
                    <a:pt x="15642" y="11984"/>
                  </a:cubicBezTo>
                  <a:cubicBezTo>
                    <a:pt x="16840" y="14442"/>
                    <a:pt x="16053" y="17548"/>
                    <a:pt x="13889" y="18908"/>
                  </a:cubicBezTo>
                  <a:lnTo>
                    <a:pt x="10665" y="20935"/>
                  </a:lnTo>
                  <a:cubicBezTo>
                    <a:pt x="11578" y="21361"/>
                    <a:pt x="12577" y="21600"/>
                    <a:pt x="13624" y="21600"/>
                  </a:cubicBezTo>
                  <a:cubicBezTo>
                    <a:pt x="17927" y="21600"/>
                    <a:pt x="21415" y="17639"/>
                    <a:pt x="21415" y="12752"/>
                  </a:cubicBezTo>
                  <a:cubicBezTo>
                    <a:pt x="21415" y="7865"/>
                    <a:pt x="17927" y="3906"/>
                    <a:pt x="13624" y="3906"/>
                  </a:cubicBezTo>
                  <a:close/>
                  <a:moveTo>
                    <a:pt x="13624" y="3906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defTabSz="609585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43" name="AutoShape 540"/>
            <p:cNvSpPr>
              <a:spLocks/>
            </p:cNvSpPr>
            <p:nvPr/>
          </p:nvSpPr>
          <p:spPr bwMode="auto">
            <a:xfrm>
              <a:off x="0" y="248"/>
              <a:ext cx="447" cy="330"/>
            </a:xfrm>
            <a:custGeom>
              <a:avLst/>
              <a:gdLst>
                <a:gd name="T0" fmla="*/ 0 w 21346"/>
                <a:gd name="T1" fmla="*/ 0 h 21600"/>
                <a:gd name="T2" fmla="*/ 0 w 21346"/>
                <a:gd name="T3" fmla="*/ 0 h 21600"/>
                <a:gd name="T4" fmla="*/ 0 w 21346"/>
                <a:gd name="T5" fmla="*/ 0 h 21600"/>
                <a:gd name="T6" fmla="*/ 0 w 21346"/>
                <a:gd name="T7" fmla="*/ 0 h 21600"/>
                <a:gd name="T8" fmla="*/ 0 w 21346"/>
                <a:gd name="T9" fmla="*/ 0 h 21600"/>
                <a:gd name="T10" fmla="*/ 0 w 21346"/>
                <a:gd name="T11" fmla="*/ 0 h 21600"/>
                <a:gd name="T12" fmla="*/ 0 w 21346"/>
                <a:gd name="T13" fmla="*/ 0 h 21600"/>
                <a:gd name="T14" fmla="*/ 0 w 21346"/>
                <a:gd name="T15" fmla="*/ 0 h 21600"/>
                <a:gd name="T16" fmla="*/ 0 w 21346"/>
                <a:gd name="T17" fmla="*/ 0 h 21600"/>
                <a:gd name="T18" fmla="*/ 0 w 21346"/>
                <a:gd name="T19" fmla="*/ 0 h 21600"/>
                <a:gd name="T20" fmla="*/ 0 w 21346"/>
                <a:gd name="T21" fmla="*/ 0 h 21600"/>
                <a:gd name="T22" fmla="*/ 0 w 21346"/>
                <a:gd name="T23" fmla="*/ 0 h 21600"/>
                <a:gd name="T24" fmla="*/ 0 w 21346"/>
                <a:gd name="T25" fmla="*/ 0 h 21600"/>
                <a:gd name="T26" fmla="*/ 0 w 21346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346" h="21600">
                  <a:moveTo>
                    <a:pt x="14485" y="9103"/>
                  </a:moveTo>
                  <a:lnTo>
                    <a:pt x="20423" y="4598"/>
                  </a:lnTo>
                  <a:cubicBezTo>
                    <a:pt x="21288" y="3943"/>
                    <a:pt x="21600" y="2451"/>
                    <a:pt x="21122" y="1265"/>
                  </a:cubicBezTo>
                  <a:cubicBezTo>
                    <a:pt x="20796" y="457"/>
                    <a:pt x="20185" y="0"/>
                    <a:pt x="19555" y="0"/>
                  </a:cubicBezTo>
                  <a:cubicBezTo>
                    <a:pt x="19261" y="0"/>
                    <a:pt x="18964" y="99"/>
                    <a:pt x="18690" y="307"/>
                  </a:cubicBezTo>
                  <a:lnTo>
                    <a:pt x="12803" y="4774"/>
                  </a:lnTo>
                  <a:cubicBezTo>
                    <a:pt x="12464" y="4260"/>
                    <a:pt x="12088" y="3795"/>
                    <a:pt x="11678" y="3385"/>
                  </a:cubicBezTo>
                  <a:cubicBezTo>
                    <a:pt x="10463" y="2171"/>
                    <a:pt x="8972" y="1445"/>
                    <a:pt x="7353" y="1445"/>
                  </a:cubicBezTo>
                  <a:cubicBezTo>
                    <a:pt x="3292" y="1445"/>
                    <a:pt x="0" y="5957"/>
                    <a:pt x="0" y="11522"/>
                  </a:cubicBezTo>
                  <a:cubicBezTo>
                    <a:pt x="0" y="17088"/>
                    <a:pt x="3292" y="21600"/>
                    <a:pt x="7353" y="21600"/>
                  </a:cubicBezTo>
                  <a:cubicBezTo>
                    <a:pt x="11415" y="21600"/>
                    <a:pt x="14708" y="17088"/>
                    <a:pt x="14708" y="11522"/>
                  </a:cubicBezTo>
                  <a:cubicBezTo>
                    <a:pt x="14708" y="11409"/>
                    <a:pt x="14698" y="11299"/>
                    <a:pt x="14695" y="11187"/>
                  </a:cubicBezTo>
                  <a:cubicBezTo>
                    <a:pt x="14678" y="10470"/>
                    <a:pt x="14606" y="9775"/>
                    <a:pt x="14485" y="9103"/>
                  </a:cubicBezTo>
                  <a:close/>
                  <a:moveTo>
                    <a:pt x="14485" y="9103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defTabSz="609585"/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1338559" y="6402760"/>
            <a:ext cx="361569" cy="337216"/>
            <a:chOff x="11338559" y="6428160"/>
            <a:chExt cx="361569" cy="337216"/>
          </a:xfrm>
        </p:grpSpPr>
        <p:sp>
          <p:nvSpPr>
            <p:cNvPr id="45" name="Oval 44"/>
            <p:cNvSpPr/>
            <p:nvPr/>
          </p:nvSpPr>
          <p:spPr>
            <a:xfrm>
              <a:off x="11352679" y="6428160"/>
              <a:ext cx="336177" cy="33617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338559" y="6457599"/>
              <a:ext cx="36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935BBC0D-156C-474B-BE53-7DA8707D3EBF}" type="slidenum">
                <a:rPr lang="en-US" sz="14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anose="020B0403030403020204" pitchFamily="34" charset="0"/>
                  <a:ea typeface="Fira Sans SemiBold" panose="00000700000000000000" pitchFamily="50" charset="0"/>
                  <a:cs typeface="Clear Sans Light" panose="020B0303030202020304" pitchFamily="34" charset="0"/>
                </a:rPr>
                <a:t>5</a:t>
              </a:fld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anose="020B0403030403020204" pitchFamily="34" charset="0"/>
                <a:ea typeface="Fira Sans SemiBold" panose="00000700000000000000" pitchFamily="50" charset="0"/>
                <a:cs typeface="Clear Sans Light" panose="020B0303030202020304" pitchFamily="34" charset="0"/>
              </a:endParaRPr>
            </a:p>
          </p:txBody>
        </p:sp>
      </p:grpSp>
      <p:sp>
        <p:nvSpPr>
          <p:cNvPr id="48" name="Down Arrow 47"/>
          <p:cNvSpPr/>
          <p:nvPr/>
        </p:nvSpPr>
        <p:spPr>
          <a:xfrm>
            <a:off x="5867919" y="1053504"/>
            <a:ext cx="484632" cy="69481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64798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1"/>
          <p:cNvSpPr txBox="1">
            <a:spLocks/>
          </p:cNvSpPr>
          <p:nvPr/>
        </p:nvSpPr>
        <p:spPr>
          <a:xfrm>
            <a:off x="1346524" y="751577"/>
            <a:ext cx="9144000" cy="629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anose="04040905080B02020502" pitchFamily="82" charset="0"/>
                <a:ea typeface="Fira Sans Heavy Italic" panose="00000A00000000000000" pitchFamily="50" charset="0"/>
                <a:cs typeface="Clear Sans Light" panose="020B0303030202020304" pitchFamily="34" charset="0"/>
              </a:rPr>
              <a:t>ADVANTAGES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  <a:ea typeface="Fira Sans Heavy Italic" panose="00000A00000000000000" pitchFamily="50" charset="0"/>
              <a:cs typeface="Clear Sans Light" panose="020B03030302020203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91973" y="1884217"/>
            <a:ext cx="9313529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Ability to connect to other people all over the world</a:t>
            </a:r>
            <a:r>
              <a:rPr lang="en-US" sz="2400" b="1" dirty="0" smtClean="0">
                <a:solidFill>
                  <a:srgbClr val="404040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Easy and instant communication.</a:t>
            </a:r>
            <a:endParaRPr lang="en-US" sz="2400" dirty="0">
              <a:solidFill>
                <a:srgbClr val="40404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Real-time news and information discovery.</a:t>
            </a:r>
            <a:endParaRPr lang="en-US" sz="2400" dirty="0">
              <a:solidFill>
                <a:srgbClr val="40404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Great opportunities for business owners. </a:t>
            </a:r>
            <a:endParaRPr lang="en-US" sz="2400" b="1" dirty="0" smtClean="0">
              <a:solidFill>
                <a:srgbClr val="40404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Using social network for Education </a:t>
            </a:r>
            <a:r>
              <a:rPr lang="en-US" sz="2400" b="1" dirty="0" smtClean="0">
                <a:solidFill>
                  <a:srgbClr val="404040"/>
                </a:solidFill>
              </a:rPr>
              <a:t>purpose.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404040"/>
                </a:solidFill>
              </a:rPr>
              <a:t>Effective for Employer and Candidate.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General fun and enjoyment. 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11338559" y="6402760"/>
            <a:ext cx="361569" cy="337216"/>
            <a:chOff x="11338559" y="6428160"/>
            <a:chExt cx="361569" cy="337216"/>
          </a:xfrm>
        </p:grpSpPr>
        <p:sp>
          <p:nvSpPr>
            <p:cNvPr id="69" name="Oval 68"/>
            <p:cNvSpPr/>
            <p:nvPr/>
          </p:nvSpPr>
          <p:spPr>
            <a:xfrm>
              <a:off x="11352679" y="6428160"/>
              <a:ext cx="336177" cy="3361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338559" y="6457599"/>
              <a:ext cx="36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935BBC0D-156C-474B-BE53-7DA8707D3EBF}" type="slidenum">
                <a:rPr lang="en-US" sz="1400" smtClean="0">
                  <a:solidFill>
                    <a:schemeClr val="bg1"/>
                  </a:solidFill>
                  <a:latin typeface="Source Sans Pro Light" panose="020B0403030403020204" pitchFamily="34" charset="0"/>
                  <a:ea typeface="Fira Sans SemiBold" panose="00000700000000000000" pitchFamily="50" charset="0"/>
                  <a:cs typeface="Clear Sans Light" panose="020B0303030202020304" pitchFamily="34" charset="0"/>
                </a:rPr>
                <a:t>6</a:t>
              </a:fld>
              <a:endParaRPr lang="en-US" sz="1400" dirty="0">
                <a:solidFill>
                  <a:schemeClr val="bg1"/>
                </a:solidFill>
                <a:latin typeface="Source Sans Pro Light" panose="020B0403030403020204" pitchFamily="34" charset="0"/>
                <a:ea typeface="Fira Sans SemiBold" panose="00000700000000000000" pitchFamily="50" charset="0"/>
                <a:cs typeface="Clear Sans Light" panose="020B03030302020203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2377207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1"/>
          <p:cNvSpPr txBox="1">
            <a:spLocks/>
          </p:cNvSpPr>
          <p:nvPr/>
        </p:nvSpPr>
        <p:spPr>
          <a:xfrm>
            <a:off x="1346524" y="751577"/>
            <a:ext cx="9144000" cy="629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anose="04040905080B02020502" pitchFamily="82" charset="0"/>
                <a:ea typeface="Fira Sans Heavy Italic" panose="00000A00000000000000" pitchFamily="50" charset="0"/>
                <a:cs typeface="Clear Sans Light" panose="020B0303030202020304" pitchFamily="34" charset="0"/>
              </a:rPr>
              <a:t>DISADVANTAGES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  <a:ea typeface="Fira Sans Heavy Italic" panose="00000A00000000000000" pitchFamily="50" charset="0"/>
              <a:cs typeface="Clear Sans Light" panose="020B03030302020203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78471" y="1884217"/>
            <a:ext cx="9313529" cy="360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404040"/>
                </a:solidFill>
              </a:rPr>
              <a:t>Cybercrime </a:t>
            </a:r>
            <a:r>
              <a:rPr lang="en-US" sz="2400" b="1" dirty="0">
                <a:solidFill>
                  <a:srgbClr val="404040"/>
                </a:solidFill>
              </a:rPr>
              <a:t>By Social network </a:t>
            </a:r>
            <a:r>
              <a:rPr lang="en-US" sz="2400" b="1" dirty="0" smtClean="0">
                <a:solidFill>
                  <a:srgbClr val="404040"/>
                </a:solidFill>
              </a:rPr>
              <a:t>site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Hacking Personal </a:t>
            </a:r>
            <a:r>
              <a:rPr lang="en-US" sz="2400" b="1" dirty="0" smtClean="0">
                <a:solidFill>
                  <a:srgbClr val="404040"/>
                </a:solidFill>
              </a:rPr>
              <a:t>data</a:t>
            </a:r>
            <a:endParaRPr lang="en-US" sz="2400" dirty="0">
              <a:solidFill>
                <a:srgbClr val="40404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404040"/>
                </a:solidFill>
              </a:rPr>
              <a:t>Addiction</a:t>
            </a:r>
            <a:endParaRPr lang="en-US" sz="2400" dirty="0">
              <a:solidFill>
                <a:srgbClr val="40404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Security Issues </a:t>
            </a:r>
            <a:endParaRPr lang="en-US" sz="2400" b="1" dirty="0" smtClean="0">
              <a:solidFill>
                <a:srgbClr val="40404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404040"/>
                </a:solidFill>
              </a:rPr>
              <a:t>Health Issues </a:t>
            </a:r>
            <a:endParaRPr lang="en-US" sz="2400" b="1" dirty="0" smtClean="0">
              <a:solidFill>
                <a:srgbClr val="40404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404040"/>
                </a:solidFill>
              </a:rPr>
              <a:t>Wasting time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11338559" y="6402760"/>
            <a:ext cx="361569" cy="337216"/>
            <a:chOff x="11338559" y="6428160"/>
            <a:chExt cx="361569" cy="337216"/>
          </a:xfrm>
        </p:grpSpPr>
        <p:sp>
          <p:nvSpPr>
            <p:cNvPr id="69" name="Oval 68"/>
            <p:cNvSpPr/>
            <p:nvPr/>
          </p:nvSpPr>
          <p:spPr>
            <a:xfrm>
              <a:off x="11352679" y="6428160"/>
              <a:ext cx="336177" cy="3361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338559" y="6457599"/>
              <a:ext cx="3615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935BBC0D-156C-474B-BE53-7DA8707D3EBF}" type="slidenum">
                <a:rPr lang="en-US" sz="1400" smtClean="0">
                  <a:solidFill>
                    <a:schemeClr val="bg1"/>
                  </a:solidFill>
                  <a:latin typeface="Source Sans Pro Light" panose="020B0403030403020204" pitchFamily="34" charset="0"/>
                  <a:ea typeface="Fira Sans SemiBold" panose="00000700000000000000" pitchFamily="50" charset="0"/>
                  <a:cs typeface="Clear Sans Light" panose="020B0303030202020304" pitchFamily="34" charset="0"/>
                </a:rPr>
                <a:t>7</a:t>
              </a:fld>
              <a:endParaRPr lang="en-US" sz="1400" dirty="0">
                <a:solidFill>
                  <a:schemeClr val="bg1"/>
                </a:solidFill>
                <a:latin typeface="Source Sans Pro Light" panose="020B0403030403020204" pitchFamily="34" charset="0"/>
                <a:ea typeface="Fira Sans SemiBold" panose="00000700000000000000" pitchFamily="50" charset="0"/>
                <a:cs typeface="Clear Sans Light" panose="020B03030302020203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384011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 rot="607256">
            <a:off x="3391143" y="2957615"/>
            <a:ext cx="7753752" cy="4091228"/>
            <a:chOff x="3600048" y="1675079"/>
            <a:chExt cx="7753752" cy="4091228"/>
          </a:xfrm>
        </p:grpSpPr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3600048" y="2922919"/>
              <a:ext cx="6920251" cy="2843388"/>
            </a:xfrm>
            <a:custGeom>
              <a:avLst/>
              <a:gdLst>
                <a:gd name="T0" fmla="*/ 0 w 1296"/>
                <a:gd name="T1" fmla="*/ 421 h 439"/>
                <a:gd name="T2" fmla="*/ 61 w 1296"/>
                <a:gd name="T3" fmla="*/ 427 h 439"/>
                <a:gd name="T4" fmla="*/ 221 w 1296"/>
                <a:gd name="T5" fmla="*/ 433 h 439"/>
                <a:gd name="T6" fmla="*/ 447 w 1296"/>
                <a:gd name="T7" fmla="*/ 422 h 439"/>
                <a:gd name="T8" fmla="*/ 573 w 1296"/>
                <a:gd name="T9" fmla="*/ 404 h 439"/>
                <a:gd name="T10" fmla="*/ 702 w 1296"/>
                <a:gd name="T11" fmla="*/ 377 h 439"/>
                <a:gd name="T12" fmla="*/ 828 w 1296"/>
                <a:gd name="T13" fmla="*/ 338 h 439"/>
                <a:gd name="T14" fmla="*/ 944 w 1296"/>
                <a:gd name="T15" fmla="*/ 288 h 439"/>
                <a:gd name="T16" fmla="*/ 1047 w 1296"/>
                <a:gd name="T17" fmla="*/ 229 h 439"/>
                <a:gd name="T18" fmla="*/ 1131 w 1296"/>
                <a:gd name="T19" fmla="*/ 165 h 439"/>
                <a:gd name="T20" fmla="*/ 1195 w 1296"/>
                <a:gd name="T21" fmla="*/ 102 h 439"/>
                <a:gd name="T22" fmla="*/ 1219 w 1296"/>
                <a:gd name="T23" fmla="*/ 74 h 439"/>
                <a:gd name="T24" fmla="*/ 1239 w 1296"/>
                <a:gd name="T25" fmla="*/ 50 h 439"/>
                <a:gd name="T26" fmla="*/ 1253 w 1296"/>
                <a:gd name="T27" fmla="*/ 29 h 439"/>
                <a:gd name="T28" fmla="*/ 1264 w 1296"/>
                <a:gd name="T29" fmla="*/ 13 h 439"/>
                <a:gd name="T30" fmla="*/ 1272 w 1296"/>
                <a:gd name="T31" fmla="*/ 0 h 439"/>
                <a:gd name="T32" fmla="*/ 1296 w 1296"/>
                <a:gd name="T33" fmla="*/ 16 h 439"/>
                <a:gd name="T34" fmla="*/ 1287 w 1296"/>
                <a:gd name="T35" fmla="*/ 29 h 439"/>
                <a:gd name="T36" fmla="*/ 1276 w 1296"/>
                <a:gd name="T37" fmla="*/ 45 h 439"/>
                <a:gd name="T38" fmla="*/ 1260 w 1296"/>
                <a:gd name="T39" fmla="*/ 66 h 439"/>
                <a:gd name="T40" fmla="*/ 1239 w 1296"/>
                <a:gd name="T41" fmla="*/ 91 h 439"/>
                <a:gd name="T42" fmla="*/ 1213 w 1296"/>
                <a:gd name="T43" fmla="*/ 120 h 439"/>
                <a:gd name="T44" fmla="*/ 1146 w 1296"/>
                <a:gd name="T45" fmla="*/ 183 h 439"/>
                <a:gd name="T46" fmla="*/ 1058 w 1296"/>
                <a:gd name="T47" fmla="*/ 247 h 439"/>
                <a:gd name="T48" fmla="*/ 953 w 1296"/>
                <a:gd name="T49" fmla="*/ 305 h 439"/>
                <a:gd name="T50" fmla="*/ 833 w 1296"/>
                <a:gd name="T51" fmla="*/ 354 h 439"/>
                <a:gd name="T52" fmla="*/ 706 w 1296"/>
                <a:gd name="T53" fmla="*/ 390 h 439"/>
                <a:gd name="T54" fmla="*/ 575 w 1296"/>
                <a:gd name="T55" fmla="*/ 415 h 439"/>
                <a:gd name="T56" fmla="*/ 448 w 1296"/>
                <a:gd name="T57" fmla="*/ 430 h 439"/>
                <a:gd name="T58" fmla="*/ 221 w 1296"/>
                <a:gd name="T59" fmla="*/ 437 h 439"/>
                <a:gd name="T60" fmla="*/ 60 w 1296"/>
                <a:gd name="T61" fmla="*/ 428 h 439"/>
                <a:gd name="T62" fmla="*/ 0 w 1296"/>
                <a:gd name="T63" fmla="*/ 421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6" h="439">
                  <a:moveTo>
                    <a:pt x="0" y="421"/>
                  </a:moveTo>
                  <a:cubicBezTo>
                    <a:pt x="0" y="421"/>
                    <a:pt x="22" y="424"/>
                    <a:pt x="61" y="427"/>
                  </a:cubicBezTo>
                  <a:cubicBezTo>
                    <a:pt x="99" y="430"/>
                    <a:pt x="154" y="433"/>
                    <a:pt x="221" y="433"/>
                  </a:cubicBezTo>
                  <a:cubicBezTo>
                    <a:pt x="287" y="433"/>
                    <a:pt x="365" y="430"/>
                    <a:pt x="447" y="422"/>
                  </a:cubicBezTo>
                  <a:cubicBezTo>
                    <a:pt x="488" y="417"/>
                    <a:pt x="531" y="412"/>
                    <a:pt x="573" y="404"/>
                  </a:cubicBezTo>
                  <a:cubicBezTo>
                    <a:pt x="616" y="397"/>
                    <a:pt x="660" y="388"/>
                    <a:pt x="702" y="377"/>
                  </a:cubicBezTo>
                  <a:cubicBezTo>
                    <a:pt x="745" y="366"/>
                    <a:pt x="787" y="353"/>
                    <a:pt x="828" y="338"/>
                  </a:cubicBezTo>
                  <a:cubicBezTo>
                    <a:pt x="868" y="323"/>
                    <a:pt x="907" y="306"/>
                    <a:pt x="944" y="288"/>
                  </a:cubicBezTo>
                  <a:cubicBezTo>
                    <a:pt x="981" y="269"/>
                    <a:pt x="1015" y="249"/>
                    <a:pt x="1047" y="229"/>
                  </a:cubicBezTo>
                  <a:cubicBezTo>
                    <a:pt x="1078" y="208"/>
                    <a:pt x="1106" y="186"/>
                    <a:pt x="1131" y="165"/>
                  </a:cubicBezTo>
                  <a:cubicBezTo>
                    <a:pt x="1156" y="143"/>
                    <a:pt x="1177" y="122"/>
                    <a:pt x="1195" y="102"/>
                  </a:cubicBezTo>
                  <a:cubicBezTo>
                    <a:pt x="1204" y="93"/>
                    <a:pt x="1212" y="83"/>
                    <a:pt x="1219" y="74"/>
                  </a:cubicBezTo>
                  <a:cubicBezTo>
                    <a:pt x="1226" y="65"/>
                    <a:pt x="1233" y="57"/>
                    <a:pt x="1239" y="50"/>
                  </a:cubicBezTo>
                  <a:cubicBezTo>
                    <a:pt x="1244" y="42"/>
                    <a:pt x="1249" y="35"/>
                    <a:pt x="1253" y="29"/>
                  </a:cubicBezTo>
                  <a:cubicBezTo>
                    <a:pt x="1258" y="23"/>
                    <a:pt x="1261" y="18"/>
                    <a:pt x="1264" y="13"/>
                  </a:cubicBezTo>
                  <a:cubicBezTo>
                    <a:pt x="1270" y="5"/>
                    <a:pt x="1272" y="0"/>
                    <a:pt x="1272" y="0"/>
                  </a:cubicBezTo>
                  <a:cubicBezTo>
                    <a:pt x="1296" y="16"/>
                    <a:pt x="1296" y="16"/>
                    <a:pt x="1296" y="16"/>
                  </a:cubicBezTo>
                  <a:cubicBezTo>
                    <a:pt x="1296" y="16"/>
                    <a:pt x="1293" y="20"/>
                    <a:pt x="1287" y="29"/>
                  </a:cubicBezTo>
                  <a:cubicBezTo>
                    <a:pt x="1284" y="33"/>
                    <a:pt x="1280" y="39"/>
                    <a:pt x="1276" y="45"/>
                  </a:cubicBezTo>
                  <a:cubicBezTo>
                    <a:pt x="1271" y="51"/>
                    <a:pt x="1266" y="58"/>
                    <a:pt x="1260" y="66"/>
                  </a:cubicBezTo>
                  <a:cubicBezTo>
                    <a:pt x="1254" y="73"/>
                    <a:pt x="1247" y="82"/>
                    <a:pt x="1239" y="91"/>
                  </a:cubicBezTo>
                  <a:cubicBezTo>
                    <a:pt x="1231" y="100"/>
                    <a:pt x="1223" y="110"/>
                    <a:pt x="1213" y="120"/>
                  </a:cubicBezTo>
                  <a:cubicBezTo>
                    <a:pt x="1195" y="140"/>
                    <a:pt x="1172" y="161"/>
                    <a:pt x="1146" y="183"/>
                  </a:cubicBezTo>
                  <a:cubicBezTo>
                    <a:pt x="1120" y="204"/>
                    <a:pt x="1091" y="226"/>
                    <a:pt x="1058" y="247"/>
                  </a:cubicBezTo>
                  <a:cubicBezTo>
                    <a:pt x="1026" y="267"/>
                    <a:pt x="990" y="287"/>
                    <a:pt x="953" y="305"/>
                  </a:cubicBezTo>
                  <a:cubicBezTo>
                    <a:pt x="915" y="323"/>
                    <a:pt x="875" y="339"/>
                    <a:pt x="833" y="354"/>
                  </a:cubicBezTo>
                  <a:cubicBezTo>
                    <a:pt x="792" y="368"/>
                    <a:pt x="749" y="380"/>
                    <a:pt x="706" y="390"/>
                  </a:cubicBezTo>
                  <a:cubicBezTo>
                    <a:pt x="662" y="401"/>
                    <a:pt x="619" y="409"/>
                    <a:pt x="575" y="415"/>
                  </a:cubicBezTo>
                  <a:cubicBezTo>
                    <a:pt x="532" y="422"/>
                    <a:pt x="489" y="427"/>
                    <a:pt x="448" y="430"/>
                  </a:cubicBezTo>
                  <a:cubicBezTo>
                    <a:pt x="365" y="437"/>
                    <a:pt x="287" y="439"/>
                    <a:pt x="221" y="437"/>
                  </a:cubicBezTo>
                  <a:cubicBezTo>
                    <a:pt x="154" y="436"/>
                    <a:pt x="99" y="432"/>
                    <a:pt x="60" y="428"/>
                  </a:cubicBezTo>
                  <a:cubicBezTo>
                    <a:pt x="22" y="424"/>
                    <a:pt x="0" y="421"/>
                    <a:pt x="0" y="421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10046935" y="3047561"/>
              <a:ext cx="374562" cy="311679"/>
            </a:xfrm>
            <a:custGeom>
              <a:avLst/>
              <a:gdLst>
                <a:gd name="T0" fmla="*/ 119 w 137"/>
                <a:gd name="T1" fmla="*/ 114 h 114"/>
                <a:gd name="T2" fmla="*/ 0 w 137"/>
                <a:gd name="T3" fmla="*/ 26 h 114"/>
                <a:gd name="T4" fmla="*/ 19 w 137"/>
                <a:gd name="T5" fmla="*/ 0 h 114"/>
                <a:gd name="T6" fmla="*/ 137 w 137"/>
                <a:gd name="T7" fmla="*/ 85 h 114"/>
                <a:gd name="T8" fmla="*/ 119 w 13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4">
                  <a:moveTo>
                    <a:pt x="119" y="114"/>
                  </a:moveTo>
                  <a:lnTo>
                    <a:pt x="0" y="26"/>
                  </a:lnTo>
                  <a:lnTo>
                    <a:pt x="19" y="0"/>
                  </a:lnTo>
                  <a:lnTo>
                    <a:pt x="137" y="85"/>
                  </a:lnTo>
                  <a:lnTo>
                    <a:pt x="119" y="11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10046935" y="3047561"/>
              <a:ext cx="374562" cy="311679"/>
            </a:xfrm>
            <a:custGeom>
              <a:avLst/>
              <a:gdLst>
                <a:gd name="T0" fmla="*/ 119 w 137"/>
                <a:gd name="T1" fmla="*/ 114 h 114"/>
                <a:gd name="T2" fmla="*/ 0 w 137"/>
                <a:gd name="T3" fmla="*/ 26 h 114"/>
                <a:gd name="T4" fmla="*/ 19 w 137"/>
                <a:gd name="T5" fmla="*/ 0 h 114"/>
                <a:gd name="T6" fmla="*/ 137 w 137"/>
                <a:gd name="T7" fmla="*/ 85 h 114"/>
                <a:gd name="T8" fmla="*/ 119 w 13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4">
                  <a:moveTo>
                    <a:pt x="119" y="114"/>
                  </a:moveTo>
                  <a:lnTo>
                    <a:pt x="0" y="26"/>
                  </a:lnTo>
                  <a:lnTo>
                    <a:pt x="19" y="0"/>
                  </a:lnTo>
                  <a:lnTo>
                    <a:pt x="137" y="85"/>
                  </a:lnTo>
                  <a:lnTo>
                    <a:pt x="119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9614958" y="2484351"/>
              <a:ext cx="612422" cy="661635"/>
            </a:xfrm>
            <a:custGeom>
              <a:avLst/>
              <a:gdLst>
                <a:gd name="T0" fmla="*/ 95 w 95"/>
                <a:gd name="T1" fmla="*/ 26 h 102"/>
                <a:gd name="T2" fmla="*/ 82 w 95"/>
                <a:gd name="T3" fmla="*/ 0 h 102"/>
                <a:gd name="T4" fmla="*/ 0 w 95"/>
                <a:gd name="T5" fmla="*/ 102 h 102"/>
                <a:gd name="T6" fmla="*/ 82 w 95"/>
                <a:gd name="T7" fmla="*/ 67 h 102"/>
                <a:gd name="T8" fmla="*/ 95 w 95"/>
                <a:gd name="T9" fmla="*/ 2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2">
                  <a:moveTo>
                    <a:pt x="95" y="26"/>
                  </a:moveTo>
                  <a:cubicBezTo>
                    <a:pt x="95" y="26"/>
                    <a:pt x="79" y="15"/>
                    <a:pt x="82" y="0"/>
                  </a:cubicBezTo>
                  <a:cubicBezTo>
                    <a:pt x="82" y="0"/>
                    <a:pt x="16" y="28"/>
                    <a:pt x="0" y="102"/>
                  </a:cubicBezTo>
                  <a:cubicBezTo>
                    <a:pt x="0" y="102"/>
                    <a:pt x="46" y="60"/>
                    <a:pt x="82" y="67"/>
                  </a:cubicBezTo>
                  <a:lnTo>
                    <a:pt x="95" y="2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10481645" y="3042093"/>
              <a:ext cx="464785" cy="738187"/>
            </a:xfrm>
            <a:custGeom>
              <a:avLst/>
              <a:gdLst>
                <a:gd name="T0" fmla="*/ 44 w 72"/>
                <a:gd name="T1" fmla="*/ 0 h 114"/>
                <a:gd name="T2" fmla="*/ 72 w 72"/>
                <a:gd name="T3" fmla="*/ 4 h 114"/>
                <a:gd name="T4" fmla="*/ 0 w 72"/>
                <a:gd name="T5" fmla="*/ 114 h 114"/>
                <a:gd name="T6" fmla="*/ 8 w 72"/>
                <a:gd name="T7" fmla="*/ 25 h 114"/>
                <a:gd name="T8" fmla="*/ 44 w 72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4">
                  <a:moveTo>
                    <a:pt x="44" y="0"/>
                  </a:moveTo>
                  <a:cubicBezTo>
                    <a:pt x="44" y="0"/>
                    <a:pt x="58" y="12"/>
                    <a:pt x="72" y="4"/>
                  </a:cubicBezTo>
                  <a:cubicBezTo>
                    <a:pt x="72" y="4"/>
                    <a:pt x="66" y="76"/>
                    <a:pt x="0" y="114"/>
                  </a:cubicBezTo>
                  <a:cubicBezTo>
                    <a:pt x="0" y="114"/>
                    <a:pt x="26" y="57"/>
                    <a:pt x="8" y="25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10098881" y="1675079"/>
              <a:ext cx="1254919" cy="1604874"/>
            </a:xfrm>
            <a:custGeom>
              <a:avLst/>
              <a:gdLst>
                <a:gd name="T0" fmla="*/ 50 w 194"/>
                <a:gd name="T1" fmla="*/ 248 h 248"/>
                <a:gd name="T2" fmla="*/ 140 w 194"/>
                <a:gd name="T3" fmla="*/ 167 h 248"/>
                <a:gd name="T4" fmla="*/ 193 w 194"/>
                <a:gd name="T5" fmla="*/ 0 h 248"/>
                <a:gd name="T6" fmla="*/ 50 w 194"/>
                <a:gd name="T7" fmla="*/ 101 h 248"/>
                <a:gd name="T8" fmla="*/ 0 w 194"/>
                <a:gd name="T9" fmla="*/ 212 h 248"/>
                <a:gd name="T10" fmla="*/ 50 w 194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248">
                  <a:moveTo>
                    <a:pt x="50" y="248"/>
                  </a:moveTo>
                  <a:cubicBezTo>
                    <a:pt x="80" y="233"/>
                    <a:pt x="106" y="213"/>
                    <a:pt x="140" y="167"/>
                  </a:cubicBezTo>
                  <a:cubicBezTo>
                    <a:pt x="194" y="92"/>
                    <a:pt x="193" y="0"/>
                    <a:pt x="193" y="0"/>
                  </a:cubicBezTo>
                  <a:cubicBezTo>
                    <a:pt x="193" y="0"/>
                    <a:pt x="105" y="27"/>
                    <a:pt x="50" y="101"/>
                  </a:cubicBezTo>
                  <a:cubicBezTo>
                    <a:pt x="17" y="148"/>
                    <a:pt x="6" y="179"/>
                    <a:pt x="0" y="212"/>
                  </a:cubicBezTo>
                  <a:cubicBezTo>
                    <a:pt x="50" y="248"/>
                    <a:pt x="50" y="248"/>
                    <a:pt x="50" y="248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10098881" y="2951870"/>
              <a:ext cx="415572" cy="328083"/>
            </a:xfrm>
            <a:custGeom>
              <a:avLst/>
              <a:gdLst>
                <a:gd name="T0" fmla="*/ 3 w 64"/>
                <a:gd name="T1" fmla="*/ 0 h 51"/>
                <a:gd name="T2" fmla="*/ 0 w 64"/>
                <a:gd name="T3" fmla="*/ 15 h 51"/>
                <a:gd name="T4" fmla="*/ 50 w 64"/>
                <a:gd name="T5" fmla="*/ 51 h 51"/>
                <a:gd name="T6" fmla="*/ 64 w 64"/>
                <a:gd name="T7" fmla="*/ 44 h 51"/>
                <a:gd name="T8" fmla="*/ 3 w 6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1">
                  <a:moveTo>
                    <a:pt x="3" y="0"/>
                  </a:moveTo>
                  <a:cubicBezTo>
                    <a:pt x="2" y="5"/>
                    <a:pt x="1" y="10"/>
                    <a:pt x="0" y="15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9"/>
                    <a:pt x="59" y="46"/>
                    <a:pt x="64" y="44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10894483" y="1675079"/>
              <a:ext cx="459317" cy="503061"/>
            </a:xfrm>
            <a:custGeom>
              <a:avLst/>
              <a:gdLst>
                <a:gd name="T0" fmla="*/ 59 w 71"/>
                <a:gd name="T1" fmla="*/ 78 h 78"/>
                <a:gd name="T2" fmla="*/ 70 w 71"/>
                <a:gd name="T3" fmla="*/ 0 h 78"/>
                <a:gd name="T4" fmla="*/ 0 w 71"/>
                <a:gd name="T5" fmla="*/ 34 h 78"/>
                <a:gd name="T6" fmla="*/ 59 w 71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8">
                  <a:moveTo>
                    <a:pt x="59" y="78"/>
                  </a:moveTo>
                  <a:cubicBezTo>
                    <a:pt x="71" y="34"/>
                    <a:pt x="70" y="0"/>
                    <a:pt x="70" y="0"/>
                  </a:cubicBezTo>
                  <a:cubicBezTo>
                    <a:pt x="70" y="0"/>
                    <a:pt x="37" y="10"/>
                    <a:pt x="0" y="34"/>
                  </a:cubicBezTo>
                  <a:cubicBezTo>
                    <a:pt x="59" y="78"/>
                    <a:pt x="59" y="78"/>
                    <a:pt x="59" y="78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10046935" y="2763222"/>
              <a:ext cx="519465" cy="699911"/>
            </a:xfrm>
            <a:custGeom>
              <a:avLst/>
              <a:gdLst>
                <a:gd name="T0" fmla="*/ 33 w 80"/>
                <a:gd name="T1" fmla="*/ 52 h 108"/>
                <a:gd name="T2" fmla="*/ 0 w 80"/>
                <a:gd name="T3" fmla="*/ 108 h 108"/>
                <a:gd name="T4" fmla="*/ 43 w 80"/>
                <a:gd name="T5" fmla="*/ 59 h 108"/>
                <a:gd name="T6" fmla="*/ 77 w 80"/>
                <a:gd name="T7" fmla="*/ 2 h 108"/>
                <a:gd name="T8" fmla="*/ 33 w 80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8">
                  <a:moveTo>
                    <a:pt x="33" y="52"/>
                  </a:moveTo>
                  <a:cubicBezTo>
                    <a:pt x="12" y="81"/>
                    <a:pt x="0" y="108"/>
                    <a:pt x="0" y="108"/>
                  </a:cubicBezTo>
                  <a:cubicBezTo>
                    <a:pt x="0" y="108"/>
                    <a:pt x="22" y="88"/>
                    <a:pt x="43" y="59"/>
                  </a:cubicBezTo>
                  <a:cubicBezTo>
                    <a:pt x="65" y="30"/>
                    <a:pt x="80" y="4"/>
                    <a:pt x="77" y="2"/>
                  </a:cubicBezTo>
                  <a:cubicBezTo>
                    <a:pt x="74" y="0"/>
                    <a:pt x="55" y="22"/>
                    <a:pt x="33" y="52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10675761" y="2139864"/>
              <a:ext cx="388232" cy="382764"/>
            </a:xfrm>
            <a:custGeom>
              <a:avLst/>
              <a:gdLst>
                <a:gd name="T0" fmla="*/ 51 w 60"/>
                <a:gd name="T1" fmla="*/ 45 h 59"/>
                <a:gd name="T2" fmla="*/ 15 w 60"/>
                <a:gd name="T3" fmla="*/ 51 h 59"/>
                <a:gd name="T4" fmla="*/ 9 w 60"/>
                <a:gd name="T5" fmla="*/ 14 h 59"/>
                <a:gd name="T6" fmla="*/ 45 w 60"/>
                <a:gd name="T7" fmla="*/ 8 h 59"/>
                <a:gd name="T8" fmla="*/ 51 w 60"/>
                <a:gd name="T9" fmla="*/ 4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9">
                  <a:moveTo>
                    <a:pt x="51" y="45"/>
                  </a:moveTo>
                  <a:cubicBezTo>
                    <a:pt x="43" y="57"/>
                    <a:pt x="26" y="59"/>
                    <a:pt x="15" y="51"/>
                  </a:cubicBezTo>
                  <a:cubicBezTo>
                    <a:pt x="3" y="42"/>
                    <a:pt x="0" y="26"/>
                    <a:pt x="9" y="14"/>
                  </a:cubicBezTo>
                  <a:cubicBezTo>
                    <a:pt x="17" y="2"/>
                    <a:pt x="34" y="0"/>
                    <a:pt x="45" y="8"/>
                  </a:cubicBezTo>
                  <a:cubicBezTo>
                    <a:pt x="57" y="17"/>
                    <a:pt x="60" y="33"/>
                    <a:pt x="51" y="4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10727708" y="2191810"/>
              <a:ext cx="284339" cy="278871"/>
            </a:xfrm>
            <a:custGeom>
              <a:avLst/>
              <a:gdLst>
                <a:gd name="T0" fmla="*/ 38 w 44"/>
                <a:gd name="T1" fmla="*/ 33 h 43"/>
                <a:gd name="T2" fmla="*/ 11 w 44"/>
                <a:gd name="T3" fmla="*/ 37 h 43"/>
                <a:gd name="T4" fmla="*/ 6 w 44"/>
                <a:gd name="T5" fmla="*/ 10 h 43"/>
                <a:gd name="T6" fmla="*/ 33 w 44"/>
                <a:gd name="T7" fmla="*/ 6 h 43"/>
                <a:gd name="T8" fmla="*/ 38 w 44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38" y="33"/>
                  </a:moveTo>
                  <a:cubicBezTo>
                    <a:pt x="31" y="41"/>
                    <a:pt x="19" y="43"/>
                    <a:pt x="11" y="37"/>
                  </a:cubicBezTo>
                  <a:cubicBezTo>
                    <a:pt x="2" y="31"/>
                    <a:pt x="0" y="19"/>
                    <a:pt x="6" y="10"/>
                  </a:cubicBezTo>
                  <a:cubicBezTo>
                    <a:pt x="13" y="2"/>
                    <a:pt x="25" y="0"/>
                    <a:pt x="33" y="6"/>
                  </a:cubicBezTo>
                  <a:cubicBezTo>
                    <a:pt x="42" y="12"/>
                    <a:pt x="44" y="24"/>
                    <a:pt x="38" y="33"/>
                  </a:cubicBez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10325806" y="3208868"/>
              <a:ext cx="95691" cy="71085"/>
            </a:xfrm>
            <a:custGeom>
              <a:avLst/>
              <a:gdLst>
                <a:gd name="T0" fmla="*/ 0 w 35"/>
                <a:gd name="T1" fmla="*/ 0 h 26"/>
                <a:gd name="T2" fmla="*/ 0 w 35"/>
                <a:gd name="T3" fmla="*/ 0 h 26"/>
                <a:gd name="T4" fmla="*/ 35 w 35"/>
                <a:gd name="T5" fmla="*/ 26 h 26"/>
                <a:gd name="T6" fmla="*/ 33 w 35"/>
                <a:gd name="T7" fmla="*/ 26 h 26"/>
                <a:gd name="T8" fmla="*/ 0 w 3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0" y="0"/>
                  </a:moveTo>
                  <a:lnTo>
                    <a:pt x="0" y="0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10325806" y="3208868"/>
              <a:ext cx="95691" cy="71085"/>
            </a:xfrm>
            <a:custGeom>
              <a:avLst/>
              <a:gdLst>
                <a:gd name="T0" fmla="*/ 0 w 35"/>
                <a:gd name="T1" fmla="*/ 0 h 26"/>
                <a:gd name="T2" fmla="*/ 0 w 35"/>
                <a:gd name="T3" fmla="*/ 0 h 26"/>
                <a:gd name="T4" fmla="*/ 35 w 35"/>
                <a:gd name="T5" fmla="*/ 26 h 26"/>
                <a:gd name="T6" fmla="*/ 33 w 35"/>
                <a:gd name="T7" fmla="*/ 26 h 26"/>
                <a:gd name="T8" fmla="*/ 0 w 3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0" y="0"/>
                  </a:moveTo>
                  <a:lnTo>
                    <a:pt x="0" y="0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10241051" y="3189730"/>
              <a:ext cx="180446" cy="169510"/>
            </a:xfrm>
            <a:custGeom>
              <a:avLst/>
              <a:gdLst>
                <a:gd name="T0" fmla="*/ 8 w 28"/>
                <a:gd name="T1" fmla="*/ 0 h 26"/>
                <a:gd name="T2" fmla="*/ 3 w 28"/>
                <a:gd name="T3" fmla="*/ 7 h 26"/>
                <a:gd name="T4" fmla="*/ 0 w 28"/>
                <a:gd name="T5" fmla="*/ 11 h 26"/>
                <a:gd name="T6" fmla="*/ 20 w 28"/>
                <a:gd name="T7" fmla="*/ 26 h 26"/>
                <a:gd name="T8" fmla="*/ 28 w 28"/>
                <a:gd name="T9" fmla="*/ 14 h 26"/>
                <a:gd name="T10" fmla="*/ 13 w 28"/>
                <a:gd name="T11" fmla="*/ 3 h 26"/>
                <a:gd name="T12" fmla="*/ 8 w 28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6">
                  <a:moveTo>
                    <a:pt x="8" y="0"/>
                  </a:moveTo>
                  <a:cubicBezTo>
                    <a:pt x="6" y="2"/>
                    <a:pt x="5" y="5"/>
                    <a:pt x="3" y="7"/>
                  </a:cubicBezTo>
                  <a:cubicBezTo>
                    <a:pt x="2" y="8"/>
                    <a:pt x="1" y="9"/>
                    <a:pt x="0" y="11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10292997" y="3189730"/>
              <a:ext cx="123031" cy="90223"/>
            </a:xfrm>
            <a:custGeom>
              <a:avLst/>
              <a:gdLst>
                <a:gd name="T0" fmla="*/ 0 w 19"/>
                <a:gd name="T1" fmla="*/ 0 h 14"/>
                <a:gd name="T2" fmla="*/ 0 w 19"/>
                <a:gd name="T3" fmla="*/ 0 h 14"/>
                <a:gd name="T4" fmla="*/ 19 w 19"/>
                <a:gd name="T5" fmla="*/ 14 h 14"/>
                <a:gd name="T6" fmla="*/ 0 w 1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33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10260189" y="3189730"/>
              <a:ext cx="32808" cy="46478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7 h 7"/>
                <a:gd name="T4" fmla="*/ 5 w 5"/>
                <a:gd name="T5" fmla="*/ 0 h 7"/>
                <a:gd name="T6" fmla="*/ 5 w 5"/>
                <a:gd name="T7" fmla="*/ 0 h 7"/>
                <a:gd name="T8" fmla="*/ 5 w 5"/>
                <a:gd name="T9" fmla="*/ 0 h 7"/>
                <a:gd name="T10" fmla="*/ 5 w 5"/>
                <a:gd name="T11" fmla="*/ 0 h 7"/>
                <a:gd name="T12" fmla="*/ 5 w 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2" y="5"/>
                    <a:pt x="0" y="7"/>
                  </a:cubicBezTo>
                  <a:cubicBezTo>
                    <a:pt x="2" y="5"/>
                    <a:pt x="3" y="2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0033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5468"/>
            </a:xfrm>
            <a:prstGeom prst="rect">
              <a:avLst/>
            </a:pr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5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11348332" y="1680547"/>
              <a:ext cx="2734" cy="2734"/>
            </a:xfrm>
            <a:prstGeom prst="rect">
              <a:avLst/>
            </a:prstGeom>
            <a:solidFill>
              <a:srgbClr val="FC9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8"/>
            <p:cNvSpPr>
              <a:spLocks/>
            </p:cNvSpPr>
            <p:nvPr/>
          </p:nvSpPr>
          <p:spPr bwMode="auto">
            <a:xfrm>
              <a:off x="11348332" y="168054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1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2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3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FC9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5"/>
            <p:cNvSpPr>
              <a:spLocks noEditPoints="1"/>
            </p:cNvSpPr>
            <p:nvPr/>
          </p:nvSpPr>
          <p:spPr bwMode="auto">
            <a:xfrm>
              <a:off x="11006578" y="1718823"/>
              <a:ext cx="341753" cy="1044398"/>
            </a:xfrm>
            <a:custGeom>
              <a:avLst/>
              <a:gdLst>
                <a:gd name="T0" fmla="*/ 0 w 53"/>
                <a:gd name="T1" fmla="*/ 161 h 161"/>
                <a:gd name="T2" fmla="*/ 0 w 53"/>
                <a:gd name="T3" fmla="*/ 161 h 161"/>
                <a:gd name="T4" fmla="*/ 0 w 53"/>
                <a:gd name="T5" fmla="*/ 161 h 161"/>
                <a:gd name="T6" fmla="*/ 0 w 53"/>
                <a:gd name="T7" fmla="*/ 160 h 161"/>
                <a:gd name="T8" fmla="*/ 0 w 53"/>
                <a:gd name="T9" fmla="*/ 160 h 161"/>
                <a:gd name="T10" fmla="*/ 0 w 53"/>
                <a:gd name="T11" fmla="*/ 160 h 161"/>
                <a:gd name="T12" fmla="*/ 0 w 53"/>
                <a:gd name="T13" fmla="*/ 160 h 161"/>
                <a:gd name="T14" fmla="*/ 0 w 53"/>
                <a:gd name="T15" fmla="*/ 160 h 161"/>
                <a:gd name="T16" fmla="*/ 0 w 53"/>
                <a:gd name="T17" fmla="*/ 160 h 161"/>
                <a:gd name="T18" fmla="*/ 0 w 53"/>
                <a:gd name="T19" fmla="*/ 160 h 161"/>
                <a:gd name="T20" fmla="*/ 0 w 53"/>
                <a:gd name="T21" fmla="*/ 160 h 161"/>
                <a:gd name="T22" fmla="*/ 0 w 53"/>
                <a:gd name="T23" fmla="*/ 160 h 161"/>
                <a:gd name="T24" fmla="*/ 0 w 53"/>
                <a:gd name="T25" fmla="*/ 160 h 161"/>
                <a:gd name="T26" fmla="*/ 0 w 53"/>
                <a:gd name="T27" fmla="*/ 160 h 161"/>
                <a:gd name="T28" fmla="*/ 0 w 53"/>
                <a:gd name="T29" fmla="*/ 160 h 161"/>
                <a:gd name="T30" fmla="*/ 1 w 53"/>
                <a:gd name="T31" fmla="*/ 159 h 161"/>
                <a:gd name="T32" fmla="*/ 1 w 53"/>
                <a:gd name="T33" fmla="*/ 159 h 161"/>
                <a:gd name="T34" fmla="*/ 1 w 53"/>
                <a:gd name="T35" fmla="*/ 159 h 161"/>
                <a:gd name="T36" fmla="*/ 7 w 53"/>
                <a:gd name="T37" fmla="*/ 150 h 161"/>
                <a:gd name="T38" fmla="*/ 7 w 53"/>
                <a:gd name="T39" fmla="*/ 150 h 161"/>
                <a:gd name="T40" fmla="*/ 7 w 53"/>
                <a:gd name="T41" fmla="*/ 150 h 161"/>
                <a:gd name="T42" fmla="*/ 7 w 53"/>
                <a:gd name="T43" fmla="*/ 149 h 161"/>
                <a:gd name="T44" fmla="*/ 7 w 53"/>
                <a:gd name="T45" fmla="*/ 149 h 161"/>
                <a:gd name="T46" fmla="*/ 7 w 53"/>
                <a:gd name="T47" fmla="*/ 149 h 161"/>
                <a:gd name="T48" fmla="*/ 8 w 53"/>
                <a:gd name="T49" fmla="*/ 149 h 161"/>
                <a:gd name="T50" fmla="*/ 8 w 53"/>
                <a:gd name="T51" fmla="*/ 149 h 161"/>
                <a:gd name="T52" fmla="*/ 8 w 53"/>
                <a:gd name="T53" fmla="*/ 149 h 161"/>
                <a:gd name="T54" fmla="*/ 8 w 53"/>
                <a:gd name="T55" fmla="*/ 149 h 161"/>
                <a:gd name="T56" fmla="*/ 8 w 53"/>
                <a:gd name="T57" fmla="*/ 149 h 161"/>
                <a:gd name="T58" fmla="*/ 8 w 53"/>
                <a:gd name="T59" fmla="*/ 149 h 161"/>
                <a:gd name="T60" fmla="*/ 8 w 53"/>
                <a:gd name="T61" fmla="*/ 149 h 161"/>
                <a:gd name="T62" fmla="*/ 8 w 53"/>
                <a:gd name="T63" fmla="*/ 149 h 161"/>
                <a:gd name="T64" fmla="*/ 8 w 53"/>
                <a:gd name="T65" fmla="*/ 149 h 161"/>
                <a:gd name="T66" fmla="*/ 8 w 53"/>
                <a:gd name="T67" fmla="*/ 148 h 161"/>
                <a:gd name="T68" fmla="*/ 8 w 53"/>
                <a:gd name="T69" fmla="*/ 148 h 161"/>
                <a:gd name="T70" fmla="*/ 8 w 53"/>
                <a:gd name="T71" fmla="*/ 148 h 161"/>
                <a:gd name="T72" fmla="*/ 53 w 53"/>
                <a:gd name="T73" fmla="*/ 0 h 161"/>
                <a:gd name="T74" fmla="*/ 8 w 53"/>
                <a:gd name="T75" fmla="*/ 148 h 161"/>
                <a:gd name="T76" fmla="*/ 53 w 53"/>
                <a:gd name="T7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" h="161">
                  <a:moveTo>
                    <a:pt x="0" y="161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1" y="159"/>
                  </a:moveTo>
                  <a:cubicBezTo>
                    <a:pt x="1" y="159"/>
                    <a:pt x="1" y="159"/>
                    <a:pt x="1" y="159"/>
                  </a:cubicBezTo>
                  <a:cubicBezTo>
                    <a:pt x="1" y="159"/>
                    <a:pt x="1" y="159"/>
                    <a:pt x="1" y="159"/>
                  </a:cubicBezTo>
                  <a:moveTo>
                    <a:pt x="7" y="150"/>
                  </a:moveTo>
                  <a:cubicBezTo>
                    <a:pt x="7" y="150"/>
                    <a:pt x="7" y="150"/>
                    <a:pt x="7" y="150"/>
                  </a:cubicBezTo>
                  <a:cubicBezTo>
                    <a:pt x="7" y="150"/>
                    <a:pt x="7" y="150"/>
                    <a:pt x="7" y="150"/>
                  </a:cubicBezTo>
                  <a:moveTo>
                    <a:pt x="7" y="149"/>
                  </a:moveTo>
                  <a:cubicBezTo>
                    <a:pt x="7" y="149"/>
                    <a:pt x="7" y="149"/>
                    <a:pt x="7" y="149"/>
                  </a:cubicBezTo>
                  <a:cubicBezTo>
                    <a:pt x="7" y="149"/>
                    <a:pt x="7" y="149"/>
                    <a:pt x="7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8"/>
                  </a:move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moveTo>
                    <a:pt x="53" y="0"/>
                  </a:moveTo>
                  <a:cubicBezTo>
                    <a:pt x="52" y="21"/>
                    <a:pt x="46" y="89"/>
                    <a:pt x="8" y="148"/>
                  </a:cubicBezTo>
                  <a:cubicBezTo>
                    <a:pt x="46" y="89"/>
                    <a:pt x="52" y="21"/>
                    <a:pt x="53" y="0"/>
                  </a:cubicBezTo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6"/>
            <p:cNvSpPr>
              <a:spLocks/>
            </p:cNvSpPr>
            <p:nvPr/>
          </p:nvSpPr>
          <p:spPr bwMode="auto">
            <a:xfrm>
              <a:off x="10350412" y="1694217"/>
              <a:ext cx="997920" cy="1541991"/>
            </a:xfrm>
            <a:custGeom>
              <a:avLst/>
              <a:gdLst>
                <a:gd name="T0" fmla="*/ 154 w 154"/>
                <a:gd name="T1" fmla="*/ 9 h 238"/>
                <a:gd name="T2" fmla="*/ 154 w 154"/>
                <a:gd name="T3" fmla="*/ 9 h 238"/>
                <a:gd name="T4" fmla="*/ 152 w 154"/>
                <a:gd name="T5" fmla="*/ 27 h 238"/>
                <a:gd name="T6" fmla="*/ 152 w 154"/>
                <a:gd name="T7" fmla="*/ 27 h 238"/>
                <a:gd name="T8" fmla="*/ 152 w 154"/>
                <a:gd name="T9" fmla="*/ 27 h 238"/>
                <a:gd name="T10" fmla="*/ 152 w 154"/>
                <a:gd name="T11" fmla="*/ 28 h 238"/>
                <a:gd name="T12" fmla="*/ 143 w 154"/>
                <a:gd name="T13" fmla="*/ 74 h 238"/>
                <a:gd name="T14" fmla="*/ 143 w 154"/>
                <a:gd name="T15" fmla="*/ 74 h 238"/>
                <a:gd name="T16" fmla="*/ 143 w 154"/>
                <a:gd name="T17" fmla="*/ 74 h 238"/>
                <a:gd name="T18" fmla="*/ 143 w 154"/>
                <a:gd name="T19" fmla="*/ 75 h 238"/>
                <a:gd name="T20" fmla="*/ 95 w 154"/>
                <a:gd name="T21" fmla="*/ 77 h 238"/>
                <a:gd name="T22" fmla="*/ 106 w 154"/>
                <a:gd name="T23" fmla="*/ 98 h 238"/>
                <a:gd name="T24" fmla="*/ 101 w 154"/>
                <a:gd name="T25" fmla="*/ 114 h 238"/>
                <a:gd name="T26" fmla="*/ 101 w 154"/>
                <a:gd name="T27" fmla="*/ 114 h 238"/>
                <a:gd name="T28" fmla="*/ 80 w 154"/>
                <a:gd name="T29" fmla="*/ 125 h 238"/>
                <a:gd name="T30" fmla="*/ 80 w 154"/>
                <a:gd name="T31" fmla="*/ 125 h 238"/>
                <a:gd name="T32" fmla="*/ 65 w 154"/>
                <a:gd name="T33" fmla="*/ 120 h 238"/>
                <a:gd name="T34" fmla="*/ 65 w 154"/>
                <a:gd name="T35" fmla="*/ 120 h 238"/>
                <a:gd name="T36" fmla="*/ 30 w 154"/>
                <a:gd name="T37" fmla="*/ 167 h 238"/>
                <a:gd name="T38" fmla="*/ 30 w 154"/>
                <a:gd name="T39" fmla="*/ 167 h 238"/>
                <a:gd name="T40" fmla="*/ 30 w 154"/>
                <a:gd name="T41" fmla="*/ 167 h 238"/>
                <a:gd name="T42" fmla="*/ 30 w 154"/>
                <a:gd name="T43" fmla="*/ 167 h 238"/>
                <a:gd name="T44" fmla="*/ 30 w 154"/>
                <a:gd name="T45" fmla="*/ 167 h 238"/>
                <a:gd name="T46" fmla="*/ 30 w 154"/>
                <a:gd name="T47" fmla="*/ 167 h 238"/>
                <a:gd name="T48" fmla="*/ 30 w 154"/>
                <a:gd name="T49" fmla="*/ 167 h 238"/>
                <a:gd name="T50" fmla="*/ 30 w 154"/>
                <a:gd name="T51" fmla="*/ 167 h 238"/>
                <a:gd name="T52" fmla="*/ 30 w 154"/>
                <a:gd name="T53" fmla="*/ 167 h 238"/>
                <a:gd name="T54" fmla="*/ 30 w 154"/>
                <a:gd name="T55" fmla="*/ 167 h 238"/>
                <a:gd name="T56" fmla="*/ 30 w 154"/>
                <a:gd name="T57" fmla="*/ 167 h 238"/>
                <a:gd name="T58" fmla="*/ 30 w 154"/>
                <a:gd name="T59" fmla="*/ 167 h 238"/>
                <a:gd name="T60" fmla="*/ 30 w 154"/>
                <a:gd name="T61" fmla="*/ 167 h 238"/>
                <a:gd name="T62" fmla="*/ 30 w 154"/>
                <a:gd name="T63" fmla="*/ 167 h 238"/>
                <a:gd name="T64" fmla="*/ 20 w 154"/>
                <a:gd name="T65" fmla="*/ 189 h 238"/>
                <a:gd name="T66" fmla="*/ 20 w 154"/>
                <a:gd name="T67" fmla="*/ 189 h 238"/>
                <a:gd name="T68" fmla="*/ 20 w 154"/>
                <a:gd name="T69" fmla="*/ 190 h 238"/>
                <a:gd name="T70" fmla="*/ 9 w 154"/>
                <a:gd name="T71" fmla="*/ 206 h 238"/>
                <a:gd name="T72" fmla="*/ 9 w 154"/>
                <a:gd name="T73" fmla="*/ 206 h 238"/>
                <a:gd name="T74" fmla="*/ 9 w 154"/>
                <a:gd name="T75" fmla="*/ 206 h 238"/>
                <a:gd name="T76" fmla="*/ 25 w 154"/>
                <a:gd name="T77" fmla="*/ 238 h 238"/>
                <a:gd name="T78" fmla="*/ 64 w 154"/>
                <a:gd name="T79" fmla="*/ 208 h 238"/>
                <a:gd name="T80" fmla="*/ 101 w 154"/>
                <a:gd name="T81" fmla="*/ 165 h 238"/>
                <a:gd name="T82" fmla="*/ 101 w 154"/>
                <a:gd name="T83" fmla="*/ 164 h 238"/>
                <a:gd name="T84" fmla="*/ 101 w 154"/>
                <a:gd name="T85" fmla="*/ 164 h 238"/>
                <a:gd name="T86" fmla="*/ 101 w 154"/>
                <a:gd name="T87" fmla="*/ 164 h 238"/>
                <a:gd name="T88" fmla="*/ 101 w 154"/>
                <a:gd name="T89" fmla="*/ 164 h 238"/>
                <a:gd name="T90" fmla="*/ 102 w 154"/>
                <a:gd name="T91" fmla="*/ 163 h 238"/>
                <a:gd name="T92" fmla="*/ 108 w 154"/>
                <a:gd name="T93" fmla="*/ 154 h 238"/>
                <a:gd name="T94" fmla="*/ 108 w 154"/>
                <a:gd name="T95" fmla="*/ 153 h 238"/>
                <a:gd name="T96" fmla="*/ 109 w 154"/>
                <a:gd name="T97" fmla="*/ 153 h 238"/>
                <a:gd name="T98" fmla="*/ 109 w 154"/>
                <a:gd name="T99" fmla="*/ 153 h 238"/>
                <a:gd name="T100" fmla="*/ 109 w 154"/>
                <a:gd name="T101" fmla="*/ 153 h 238"/>
                <a:gd name="T102" fmla="*/ 109 w 154"/>
                <a:gd name="T103" fmla="*/ 152 h 238"/>
                <a:gd name="T104" fmla="*/ 109 w 154"/>
                <a:gd name="T105" fmla="*/ 152 h 238"/>
                <a:gd name="T106" fmla="*/ 154 w 154"/>
                <a:gd name="T10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4" h="238">
                  <a:moveTo>
                    <a:pt x="154" y="0"/>
                  </a:moveTo>
                  <a:cubicBezTo>
                    <a:pt x="154" y="2"/>
                    <a:pt x="154" y="5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3" y="14"/>
                    <a:pt x="153" y="20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8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0" y="40"/>
                    <a:pt x="148" y="56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5"/>
                  </a:cubicBezTo>
                  <a:cubicBezTo>
                    <a:pt x="143" y="75"/>
                    <a:pt x="143" y="75"/>
                    <a:pt x="143" y="75"/>
                  </a:cubicBezTo>
                  <a:cubicBezTo>
                    <a:pt x="113" y="53"/>
                    <a:pt x="113" y="53"/>
                    <a:pt x="113" y="53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2" y="82"/>
                    <a:pt x="106" y="90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104"/>
                    <a:pt x="105" y="109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96" y="121"/>
                    <a:pt x="88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75" y="125"/>
                    <a:pt x="69" y="123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1" y="169"/>
                    <a:pt x="27" y="177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90"/>
                    <a:pt x="20" y="190"/>
                  </a:cubicBezTo>
                  <a:cubicBezTo>
                    <a:pt x="20" y="190"/>
                    <a:pt x="20" y="190"/>
                    <a:pt x="20" y="190"/>
                  </a:cubicBezTo>
                  <a:cubicBezTo>
                    <a:pt x="17" y="195"/>
                    <a:pt x="13" y="200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6" y="210"/>
                    <a:pt x="3" y="215"/>
                    <a:pt x="0" y="219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6" y="237"/>
                    <a:pt x="28" y="236"/>
                    <a:pt x="29" y="235"/>
                  </a:cubicBezTo>
                  <a:cubicBezTo>
                    <a:pt x="41" y="228"/>
                    <a:pt x="52" y="219"/>
                    <a:pt x="64" y="208"/>
                  </a:cubicBezTo>
                  <a:cubicBezTo>
                    <a:pt x="75" y="197"/>
                    <a:pt x="87" y="183"/>
                    <a:pt x="101" y="165"/>
                  </a:cubicBezTo>
                  <a:cubicBezTo>
                    <a:pt x="101" y="165"/>
                    <a:pt x="101" y="165"/>
                    <a:pt x="101" y="165"/>
                  </a:cubicBezTo>
                  <a:cubicBezTo>
                    <a:pt x="101" y="165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3"/>
                    <a:pt x="101" y="163"/>
                    <a:pt x="102" y="163"/>
                  </a:cubicBezTo>
                  <a:cubicBezTo>
                    <a:pt x="102" y="163"/>
                    <a:pt x="102" y="163"/>
                    <a:pt x="102" y="163"/>
                  </a:cubicBezTo>
                  <a:cubicBezTo>
                    <a:pt x="104" y="160"/>
                    <a:pt x="106" y="157"/>
                    <a:pt x="108" y="154"/>
                  </a:cubicBezTo>
                  <a:cubicBezTo>
                    <a:pt x="108" y="154"/>
                    <a:pt x="108" y="154"/>
                    <a:pt x="108" y="154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08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47" y="93"/>
                    <a:pt x="153" y="25"/>
                    <a:pt x="154" y="4"/>
                  </a:cubicBezTo>
                  <a:cubicBezTo>
                    <a:pt x="154" y="2"/>
                    <a:pt x="154" y="1"/>
                    <a:pt x="154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7"/>
            <p:cNvSpPr>
              <a:spLocks noEditPoints="1"/>
            </p:cNvSpPr>
            <p:nvPr/>
          </p:nvSpPr>
          <p:spPr bwMode="auto">
            <a:xfrm>
              <a:off x="11277247" y="1751632"/>
              <a:ext cx="71085" cy="426508"/>
            </a:xfrm>
            <a:custGeom>
              <a:avLst/>
              <a:gdLst>
                <a:gd name="T0" fmla="*/ 0 w 11"/>
                <a:gd name="T1" fmla="*/ 65 h 66"/>
                <a:gd name="T2" fmla="*/ 0 w 11"/>
                <a:gd name="T3" fmla="*/ 66 h 66"/>
                <a:gd name="T4" fmla="*/ 0 w 11"/>
                <a:gd name="T5" fmla="*/ 66 h 66"/>
                <a:gd name="T6" fmla="*/ 0 w 11"/>
                <a:gd name="T7" fmla="*/ 65 h 66"/>
                <a:gd name="T8" fmla="*/ 0 w 11"/>
                <a:gd name="T9" fmla="*/ 65 h 66"/>
                <a:gd name="T10" fmla="*/ 0 w 11"/>
                <a:gd name="T11" fmla="*/ 65 h 66"/>
                <a:gd name="T12" fmla="*/ 0 w 11"/>
                <a:gd name="T13" fmla="*/ 65 h 66"/>
                <a:gd name="T14" fmla="*/ 0 w 11"/>
                <a:gd name="T15" fmla="*/ 65 h 66"/>
                <a:gd name="T16" fmla="*/ 0 w 11"/>
                <a:gd name="T17" fmla="*/ 65 h 66"/>
                <a:gd name="T18" fmla="*/ 0 w 11"/>
                <a:gd name="T19" fmla="*/ 65 h 66"/>
                <a:gd name="T20" fmla="*/ 9 w 11"/>
                <a:gd name="T21" fmla="*/ 19 h 66"/>
                <a:gd name="T22" fmla="*/ 9 w 11"/>
                <a:gd name="T23" fmla="*/ 19 h 66"/>
                <a:gd name="T24" fmla="*/ 9 w 11"/>
                <a:gd name="T25" fmla="*/ 19 h 66"/>
                <a:gd name="T26" fmla="*/ 9 w 11"/>
                <a:gd name="T27" fmla="*/ 18 h 66"/>
                <a:gd name="T28" fmla="*/ 9 w 11"/>
                <a:gd name="T29" fmla="*/ 18 h 66"/>
                <a:gd name="T30" fmla="*/ 9 w 11"/>
                <a:gd name="T31" fmla="*/ 18 h 66"/>
                <a:gd name="T32" fmla="*/ 9 w 11"/>
                <a:gd name="T33" fmla="*/ 18 h 66"/>
                <a:gd name="T34" fmla="*/ 9 w 11"/>
                <a:gd name="T35" fmla="*/ 18 h 66"/>
                <a:gd name="T36" fmla="*/ 9 w 11"/>
                <a:gd name="T37" fmla="*/ 18 h 66"/>
                <a:gd name="T38" fmla="*/ 9 w 11"/>
                <a:gd name="T39" fmla="*/ 18 h 66"/>
                <a:gd name="T40" fmla="*/ 9 w 11"/>
                <a:gd name="T41" fmla="*/ 18 h 66"/>
                <a:gd name="T42" fmla="*/ 9 w 11"/>
                <a:gd name="T43" fmla="*/ 18 h 66"/>
                <a:gd name="T44" fmla="*/ 11 w 11"/>
                <a:gd name="T45" fmla="*/ 0 h 66"/>
                <a:gd name="T46" fmla="*/ 9 w 11"/>
                <a:gd name="T47" fmla="*/ 18 h 66"/>
                <a:gd name="T48" fmla="*/ 11 w 11"/>
                <a:gd name="T49" fmla="*/ 0 h 66"/>
                <a:gd name="T50" fmla="*/ 11 w 11"/>
                <a:gd name="T51" fmla="*/ 0 h 66"/>
                <a:gd name="T52" fmla="*/ 11 w 11"/>
                <a:gd name="T53" fmla="*/ 0 h 66"/>
                <a:gd name="T54" fmla="*/ 11 w 11"/>
                <a:gd name="T5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" h="66">
                  <a:moveTo>
                    <a:pt x="0" y="65"/>
                  </a:moveTo>
                  <a:cubicBezTo>
                    <a:pt x="0" y="65"/>
                    <a:pt x="0" y="65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9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11" y="0"/>
                  </a:moveTo>
                  <a:cubicBezTo>
                    <a:pt x="10" y="5"/>
                    <a:pt x="10" y="11"/>
                    <a:pt x="9" y="18"/>
                  </a:cubicBezTo>
                  <a:cubicBezTo>
                    <a:pt x="10" y="11"/>
                    <a:pt x="10" y="5"/>
                    <a:pt x="11" y="0"/>
                  </a:cubicBezTo>
                  <a:moveTo>
                    <a:pt x="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8"/>
            <p:cNvSpPr>
              <a:spLocks noEditPoints="1"/>
            </p:cNvSpPr>
            <p:nvPr/>
          </p:nvSpPr>
          <p:spPr bwMode="auto">
            <a:xfrm>
              <a:off x="10410560" y="2776892"/>
              <a:ext cx="133967" cy="251531"/>
            </a:xfrm>
            <a:custGeom>
              <a:avLst/>
              <a:gdLst>
                <a:gd name="T0" fmla="*/ 0 w 21"/>
                <a:gd name="T1" fmla="*/ 39 h 39"/>
                <a:gd name="T2" fmla="*/ 0 w 21"/>
                <a:gd name="T3" fmla="*/ 39 h 39"/>
                <a:gd name="T4" fmla="*/ 0 w 21"/>
                <a:gd name="T5" fmla="*/ 39 h 39"/>
                <a:gd name="T6" fmla="*/ 0 w 21"/>
                <a:gd name="T7" fmla="*/ 39 h 39"/>
                <a:gd name="T8" fmla="*/ 0 w 21"/>
                <a:gd name="T9" fmla="*/ 39 h 39"/>
                <a:gd name="T10" fmla="*/ 0 w 21"/>
                <a:gd name="T11" fmla="*/ 39 h 39"/>
                <a:gd name="T12" fmla="*/ 11 w 21"/>
                <a:gd name="T13" fmla="*/ 23 h 39"/>
                <a:gd name="T14" fmla="*/ 0 w 21"/>
                <a:gd name="T15" fmla="*/ 39 h 39"/>
                <a:gd name="T16" fmla="*/ 11 w 21"/>
                <a:gd name="T17" fmla="*/ 23 h 39"/>
                <a:gd name="T18" fmla="*/ 11 w 21"/>
                <a:gd name="T19" fmla="*/ 22 h 39"/>
                <a:gd name="T20" fmla="*/ 11 w 21"/>
                <a:gd name="T21" fmla="*/ 23 h 39"/>
                <a:gd name="T22" fmla="*/ 11 w 21"/>
                <a:gd name="T23" fmla="*/ 22 h 39"/>
                <a:gd name="T24" fmla="*/ 11 w 21"/>
                <a:gd name="T25" fmla="*/ 22 h 39"/>
                <a:gd name="T26" fmla="*/ 11 w 21"/>
                <a:gd name="T27" fmla="*/ 22 h 39"/>
                <a:gd name="T28" fmla="*/ 11 w 21"/>
                <a:gd name="T29" fmla="*/ 22 h 39"/>
                <a:gd name="T30" fmla="*/ 11 w 21"/>
                <a:gd name="T31" fmla="*/ 22 h 39"/>
                <a:gd name="T32" fmla="*/ 11 w 21"/>
                <a:gd name="T33" fmla="*/ 22 h 39"/>
                <a:gd name="T34" fmla="*/ 11 w 21"/>
                <a:gd name="T35" fmla="*/ 22 h 39"/>
                <a:gd name="T36" fmla="*/ 21 w 21"/>
                <a:gd name="T37" fmla="*/ 0 h 39"/>
                <a:gd name="T38" fmla="*/ 21 w 21"/>
                <a:gd name="T39" fmla="*/ 0 h 39"/>
                <a:gd name="T40" fmla="*/ 21 w 21"/>
                <a:gd name="T41" fmla="*/ 0 h 39"/>
                <a:gd name="T42" fmla="*/ 21 w 21"/>
                <a:gd name="T43" fmla="*/ 0 h 39"/>
                <a:gd name="T44" fmla="*/ 21 w 21"/>
                <a:gd name="T45" fmla="*/ 0 h 39"/>
                <a:gd name="T46" fmla="*/ 21 w 21"/>
                <a:gd name="T47" fmla="*/ 0 h 39"/>
                <a:gd name="T48" fmla="*/ 21 w 21"/>
                <a:gd name="T49" fmla="*/ 0 h 39"/>
                <a:gd name="T50" fmla="*/ 21 w 21"/>
                <a:gd name="T51" fmla="*/ 0 h 39"/>
                <a:gd name="T52" fmla="*/ 21 w 21"/>
                <a:gd name="T53" fmla="*/ 0 h 39"/>
                <a:gd name="T54" fmla="*/ 21 w 21"/>
                <a:gd name="T55" fmla="*/ 0 h 39"/>
                <a:gd name="T56" fmla="*/ 21 w 21"/>
                <a:gd name="T57" fmla="*/ 0 h 39"/>
                <a:gd name="T58" fmla="*/ 21 w 21"/>
                <a:gd name="T59" fmla="*/ 0 h 39"/>
                <a:gd name="T60" fmla="*/ 21 w 21"/>
                <a:gd name="T61" fmla="*/ 0 h 39"/>
                <a:gd name="T62" fmla="*/ 21 w 21"/>
                <a:gd name="T63" fmla="*/ 0 h 39"/>
                <a:gd name="T64" fmla="*/ 21 w 21"/>
                <a:gd name="T65" fmla="*/ 0 h 39"/>
                <a:gd name="T66" fmla="*/ 21 w 21"/>
                <a:gd name="T67" fmla="*/ 0 h 39"/>
                <a:gd name="T68" fmla="*/ 21 w 21"/>
                <a:gd name="T69" fmla="*/ 0 h 39"/>
                <a:gd name="T70" fmla="*/ 21 w 21"/>
                <a:gd name="T71" fmla="*/ 0 h 39"/>
                <a:gd name="T72" fmla="*/ 21 w 21"/>
                <a:gd name="T73" fmla="*/ 0 h 39"/>
                <a:gd name="T74" fmla="*/ 21 w 21"/>
                <a:gd name="T75" fmla="*/ 0 h 39"/>
                <a:gd name="T76" fmla="*/ 21 w 21"/>
                <a:gd name="T77" fmla="*/ 0 h 39"/>
                <a:gd name="T78" fmla="*/ 21 w 21"/>
                <a:gd name="T79" fmla="*/ 0 h 39"/>
                <a:gd name="T80" fmla="*/ 21 w 21"/>
                <a:gd name="T81" fmla="*/ 0 h 39"/>
                <a:gd name="T82" fmla="*/ 21 w 21"/>
                <a:gd name="T83" fmla="*/ 0 h 39"/>
                <a:gd name="T84" fmla="*/ 21 w 21"/>
                <a:gd name="T85" fmla="*/ 0 h 39"/>
                <a:gd name="T86" fmla="*/ 21 w 21"/>
                <a:gd name="T87" fmla="*/ 0 h 39"/>
                <a:gd name="T88" fmla="*/ 21 w 21"/>
                <a:gd name="T89" fmla="*/ 0 h 39"/>
                <a:gd name="T90" fmla="*/ 21 w 21"/>
                <a:gd name="T91" fmla="*/ 0 h 39"/>
                <a:gd name="T92" fmla="*/ 21 w 21"/>
                <a:gd name="T93" fmla="*/ 0 h 39"/>
                <a:gd name="T94" fmla="*/ 21 w 21"/>
                <a:gd name="T95" fmla="*/ 0 h 39"/>
                <a:gd name="T96" fmla="*/ 21 w 21"/>
                <a:gd name="T97" fmla="*/ 0 h 39"/>
                <a:gd name="T98" fmla="*/ 21 w 21"/>
                <a:gd name="T99" fmla="*/ 0 h 39"/>
                <a:gd name="T100" fmla="*/ 21 w 21"/>
                <a:gd name="T101" fmla="*/ 0 h 39"/>
                <a:gd name="T102" fmla="*/ 21 w 21"/>
                <a:gd name="T103" fmla="*/ 0 h 39"/>
                <a:gd name="T104" fmla="*/ 21 w 21"/>
                <a:gd name="T105" fmla="*/ 0 h 39"/>
                <a:gd name="T106" fmla="*/ 21 w 21"/>
                <a:gd name="T107" fmla="*/ 0 h 39"/>
                <a:gd name="T108" fmla="*/ 21 w 21"/>
                <a:gd name="T109" fmla="*/ 0 h 39"/>
                <a:gd name="T110" fmla="*/ 21 w 21"/>
                <a:gd name="T111" fmla="*/ 0 h 39"/>
                <a:gd name="T112" fmla="*/ 21 w 21"/>
                <a:gd name="T1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" h="39"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11" y="23"/>
                  </a:moveTo>
                  <a:cubicBezTo>
                    <a:pt x="8" y="28"/>
                    <a:pt x="4" y="33"/>
                    <a:pt x="0" y="39"/>
                  </a:cubicBezTo>
                  <a:cubicBezTo>
                    <a:pt x="4" y="33"/>
                    <a:pt x="8" y="28"/>
                    <a:pt x="11" y="23"/>
                  </a:cubicBezTo>
                  <a:moveTo>
                    <a:pt x="11" y="22"/>
                  </a:moveTo>
                  <a:cubicBezTo>
                    <a:pt x="11" y="22"/>
                    <a:pt x="11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005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9"/>
            <p:cNvSpPr>
              <a:spLocks/>
            </p:cNvSpPr>
            <p:nvPr/>
          </p:nvSpPr>
          <p:spPr bwMode="auto">
            <a:xfrm>
              <a:off x="10421497" y="3279953"/>
              <a:ext cx="820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0"/>
            <p:cNvSpPr>
              <a:spLocks/>
            </p:cNvSpPr>
            <p:nvPr/>
          </p:nvSpPr>
          <p:spPr bwMode="auto">
            <a:xfrm>
              <a:off x="10421497" y="3260815"/>
              <a:ext cx="46478" cy="19138"/>
            </a:xfrm>
            <a:custGeom>
              <a:avLst/>
              <a:gdLst>
                <a:gd name="T0" fmla="*/ 7 w 7"/>
                <a:gd name="T1" fmla="*/ 0 h 3"/>
                <a:gd name="T2" fmla="*/ 0 w 7"/>
                <a:gd name="T3" fmla="*/ 3 h 3"/>
                <a:gd name="T4" fmla="*/ 0 w 7"/>
                <a:gd name="T5" fmla="*/ 3 h 3"/>
                <a:gd name="T6" fmla="*/ 1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cubicBezTo>
                    <a:pt x="5" y="1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2"/>
                    <a:pt x="5" y="1"/>
                    <a:pt x="7" y="0"/>
                  </a:cubicBezTo>
                </a:path>
              </a:pathLst>
            </a:custGeom>
            <a:solidFill>
              <a:srgbClr val="006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1"/>
            <p:cNvSpPr>
              <a:spLocks/>
            </p:cNvSpPr>
            <p:nvPr/>
          </p:nvSpPr>
          <p:spPr bwMode="auto">
            <a:xfrm>
              <a:off x="10506251" y="3236209"/>
              <a:ext cx="8202" cy="546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</a:path>
              </a:pathLst>
            </a:cu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2"/>
            <p:cNvSpPr>
              <a:spLocks/>
            </p:cNvSpPr>
            <p:nvPr/>
          </p:nvSpPr>
          <p:spPr bwMode="auto">
            <a:xfrm>
              <a:off x="10500783" y="3241677"/>
              <a:ext cx="546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3"/>
            <p:cNvSpPr>
              <a:spLocks/>
            </p:cNvSpPr>
            <p:nvPr/>
          </p:nvSpPr>
          <p:spPr bwMode="auto">
            <a:xfrm>
              <a:off x="10467975" y="3241677"/>
              <a:ext cx="32808" cy="19138"/>
            </a:xfrm>
            <a:custGeom>
              <a:avLst/>
              <a:gdLst>
                <a:gd name="T0" fmla="*/ 5 w 5"/>
                <a:gd name="T1" fmla="*/ 0 h 3"/>
                <a:gd name="T2" fmla="*/ 0 w 5"/>
                <a:gd name="T3" fmla="*/ 3 h 3"/>
                <a:gd name="T4" fmla="*/ 5 w 5"/>
                <a:gd name="T5" fmla="*/ 0 h 3"/>
                <a:gd name="T6" fmla="*/ 5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3" y="1"/>
                    <a:pt x="2" y="2"/>
                    <a:pt x="0" y="3"/>
                  </a:cubicBezTo>
                  <a:cubicBezTo>
                    <a:pt x="2" y="2"/>
                    <a:pt x="3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006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4"/>
            <p:cNvSpPr>
              <a:spLocks noEditPoints="1"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5"/>
            <p:cNvSpPr>
              <a:spLocks noEditPoints="1"/>
            </p:cNvSpPr>
            <p:nvPr/>
          </p:nvSpPr>
          <p:spPr bwMode="auto">
            <a:xfrm>
              <a:off x="11083131" y="1675079"/>
              <a:ext cx="265201" cy="503061"/>
            </a:xfrm>
            <a:custGeom>
              <a:avLst/>
              <a:gdLst>
                <a:gd name="T0" fmla="*/ 30 w 41"/>
                <a:gd name="T1" fmla="*/ 77 h 78"/>
                <a:gd name="T2" fmla="*/ 30 w 41"/>
                <a:gd name="T3" fmla="*/ 77 h 78"/>
                <a:gd name="T4" fmla="*/ 30 w 41"/>
                <a:gd name="T5" fmla="*/ 77 h 78"/>
                <a:gd name="T6" fmla="*/ 30 w 41"/>
                <a:gd name="T7" fmla="*/ 77 h 78"/>
                <a:gd name="T8" fmla="*/ 30 w 41"/>
                <a:gd name="T9" fmla="*/ 77 h 78"/>
                <a:gd name="T10" fmla="*/ 30 w 41"/>
                <a:gd name="T11" fmla="*/ 77 h 78"/>
                <a:gd name="T12" fmla="*/ 0 w 41"/>
                <a:gd name="T13" fmla="*/ 56 h 78"/>
                <a:gd name="T14" fmla="*/ 0 w 41"/>
                <a:gd name="T15" fmla="*/ 56 h 78"/>
                <a:gd name="T16" fmla="*/ 30 w 41"/>
                <a:gd name="T17" fmla="*/ 78 h 78"/>
                <a:gd name="T18" fmla="*/ 0 w 41"/>
                <a:gd name="T19" fmla="*/ 56 h 78"/>
                <a:gd name="T20" fmla="*/ 39 w 41"/>
                <a:gd name="T21" fmla="*/ 31 h 78"/>
                <a:gd name="T22" fmla="*/ 30 w 41"/>
                <a:gd name="T23" fmla="*/ 77 h 78"/>
                <a:gd name="T24" fmla="*/ 39 w 41"/>
                <a:gd name="T25" fmla="*/ 31 h 78"/>
                <a:gd name="T26" fmla="*/ 39 w 41"/>
                <a:gd name="T27" fmla="*/ 30 h 78"/>
                <a:gd name="T28" fmla="*/ 39 w 41"/>
                <a:gd name="T29" fmla="*/ 31 h 78"/>
                <a:gd name="T30" fmla="*/ 39 w 41"/>
                <a:gd name="T31" fmla="*/ 30 h 78"/>
                <a:gd name="T32" fmla="*/ 39 w 41"/>
                <a:gd name="T33" fmla="*/ 30 h 78"/>
                <a:gd name="T34" fmla="*/ 39 w 41"/>
                <a:gd name="T35" fmla="*/ 30 h 78"/>
                <a:gd name="T36" fmla="*/ 39 w 41"/>
                <a:gd name="T37" fmla="*/ 30 h 78"/>
                <a:gd name="T38" fmla="*/ 39 w 41"/>
                <a:gd name="T39" fmla="*/ 30 h 78"/>
                <a:gd name="T40" fmla="*/ 39 w 41"/>
                <a:gd name="T41" fmla="*/ 30 h 78"/>
                <a:gd name="T42" fmla="*/ 39 w 41"/>
                <a:gd name="T43" fmla="*/ 30 h 78"/>
                <a:gd name="T44" fmla="*/ 39 w 41"/>
                <a:gd name="T45" fmla="*/ 30 h 78"/>
                <a:gd name="T46" fmla="*/ 39 w 41"/>
                <a:gd name="T47" fmla="*/ 30 h 78"/>
                <a:gd name="T48" fmla="*/ 39 w 41"/>
                <a:gd name="T49" fmla="*/ 30 h 78"/>
                <a:gd name="T50" fmla="*/ 41 w 41"/>
                <a:gd name="T51" fmla="*/ 12 h 78"/>
                <a:gd name="T52" fmla="*/ 41 w 41"/>
                <a:gd name="T53" fmla="*/ 12 h 78"/>
                <a:gd name="T54" fmla="*/ 41 w 41"/>
                <a:gd name="T55" fmla="*/ 12 h 78"/>
                <a:gd name="T56" fmla="*/ 41 w 41"/>
                <a:gd name="T57" fmla="*/ 2 h 78"/>
                <a:gd name="T58" fmla="*/ 41 w 41"/>
                <a:gd name="T59" fmla="*/ 12 h 78"/>
                <a:gd name="T60" fmla="*/ 41 w 41"/>
                <a:gd name="T61" fmla="*/ 3 h 78"/>
                <a:gd name="T62" fmla="*/ 41 w 41"/>
                <a:gd name="T63" fmla="*/ 3 h 78"/>
                <a:gd name="T64" fmla="*/ 41 w 41"/>
                <a:gd name="T65" fmla="*/ 3 h 78"/>
                <a:gd name="T66" fmla="*/ 41 w 41"/>
                <a:gd name="T67" fmla="*/ 2 h 78"/>
                <a:gd name="T68" fmla="*/ 41 w 41"/>
                <a:gd name="T69" fmla="*/ 0 h 78"/>
                <a:gd name="T70" fmla="*/ 41 w 41"/>
                <a:gd name="T71" fmla="*/ 1 h 78"/>
                <a:gd name="T72" fmla="*/ 41 w 41"/>
                <a:gd name="T73" fmla="*/ 0 h 78"/>
                <a:gd name="T74" fmla="*/ 41 w 41"/>
                <a:gd name="T75" fmla="*/ 0 h 78"/>
                <a:gd name="T76" fmla="*/ 41 w 41"/>
                <a:gd name="T77" fmla="*/ 0 h 78"/>
                <a:gd name="T78" fmla="*/ 41 w 41"/>
                <a:gd name="T79" fmla="*/ 0 h 78"/>
                <a:gd name="T80" fmla="*/ 41 w 41"/>
                <a:gd name="T81" fmla="*/ 0 h 78"/>
                <a:gd name="T82" fmla="*/ 41 w 41"/>
                <a:gd name="T83" fmla="*/ 0 h 78"/>
                <a:gd name="T84" fmla="*/ 41 w 41"/>
                <a:gd name="T85" fmla="*/ 0 h 78"/>
                <a:gd name="T86" fmla="*/ 41 w 41"/>
                <a:gd name="T87" fmla="*/ 0 h 78"/>
                <a:gd name="T88" fmla="*/ 41 w 41"/>
                <a:gd name="T89" fmla="*/ 0 h 78"/>
                <a:gd name="T90" fmla="*/ 41 w 41"/>
                <a:gd name="T9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1" h="78">
                  <a:moveTo>
                    <a:pt x="30" y="77"/>
                  </a:move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moveTo>
                    <a:pt x="30" y="77"/>
                  </a:move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39" y="31"/>
                  </a:moveTo>
                  <a:cubicBezTo>
                    <a:pt x="37" y="43"/>
                    <a:pt x="35" y="59"/>
                    <a:pt x="30" y="77"/>
                  </a:cubicBezTo>
                  <a:cubicBezTo>
                    <a:pt x="35" y="59"/>
                    <a:pt x="37" y="43"/>
                    <a:pt x="39" y="31"/>
                  </a:cubicBezTo>
                  <a:moveTo>
                    <a:pt x="39" y="30"/>
                  </a:moveTo>
                  <a:cubicBezTo>
                    <a:pt x="39" y="30"/>
                    <a:pt x="39" y="31"/>
                    <a:pt x="39" y="31"/>
                  </a:cubicBezTo>
                  <a:cubicBezTo>
                    <a:pt x="39" y="31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41" y="12"/>
                  </a:move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moveTo>
                    <a:pt x="41" y="2"/>
                  </a:moveTo>
                  <a:cubicBezTo>
                    <a:pt x="41" y="4"/>
                    <a:pt x="41" y="7"/>
                    <a:pt x="41" y="12"/>
                  </a:cubicBezTo>
                  <a:cubicBezTo>
                    <a:pt x="41" y="8"/>
                    <a:pt x="41" y="5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2"/>
                    <a:pt x="41" y="2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6"/>
            <p:cNvSpPr>
              <a:spLocks/>
            </p:cNvSpPr>
            <p:nvPr/>
          </p:nvSpPr>
          <p:spPr bwMode="auto">
            <a:xfrm>
              <a:off x="11083131" y="1675079"/>
              <a:ext cx="265201" cy="503061"/>
            </a:xfrm>
            <a:custGeom>
              <a:avLst/>
              <a:gdLst>
                <a:gd name="T0" fmla="*/ 41 w 41"/>
                <a:gd name="T1" fmla="*/ 0 h 78"/>
                <a:gd name="T2" fmla="*/ 41 w 41"/>
                <a:gd name="T3" fmla="*/ 0 h 78"/>
                <a:gd name="T4" fmla="*/ 41 w 41"/>
                <a:gd name="T5" fmla="*/ 0 h 78"/>
                <a:gd name="T6" fmla="*/ 0 w 41"/>
                <a:gd name="T7" fmla="*/ 56 h 78"/>
                <a:gd name="T8" fmla="*/ 30 w 41"/>
                <a:gd name="T9" fmla="*/ 78 h 78"/>
                <a:gd name="T10" fmla="*/ 30 w 41"/>
                <a:gd name="T11" fmla="*/ 77 h 78"/>
                <a:gd name="T12" fmla="*/ 30 w 41"/>
                <a:gd name="T13" fmla="*/ 77 h 78"/>
                <a:gd name="T14" fmla="*/ 30 w 41"/>
                <a:gd name="T15" fmla="*/ 77 h 78"/>
                <a:gd name="T16" fmla="*/ 30 w 41"/>
                <a:gd name="T17" fmla="*/ 77 h 78"/>
                <a:gd name="T18" fmla="*/ 30 w 41"/>
                <a:gd name="T19" fmla="*/ 77 h 78"/>
                <a:gd name="T20" fmla="*/ 39 w 41"/>
                <a:gd name="T21" fmla="*/ 31 h 78"/>
                <a:gd name="T22" fmla="*/ 39 w 41"/>
                <a:gd name="T23" fmla="*/ 31 h 78"/>
                <a:gd name="T24" fmla="*/ 39 w 41"/>
                <a:gd name="T25" fmla="*/ 30 h 78"/>
                <a:gd name="T26" fmla="*/ 39 w 41"/>
                <a:gd name="T27" fmla="*/ 30 h 78"/>
                <a:gd name="T28" fmla="*/ 39 w 41"/>
                <a:gd name="T29" fmla="*/ 30 h 78"/>
                <a:gd name="T30" fmla="*/ 39 w 41"/>
                <a:gd name="T31" fmla="*/ 30 h 78"/>
                <a:gd name="T32" fmla="*/ 39 w 41"/>
                <a:gd name="T33" fmla="*/ 30 h 78"/>
                <a:gd name="T34" fmla="*/ 39 w 41"/>
                <a:gd name="T35" fmla="*/ 30 h 78"/>
                <a:gd name="T36" fmla="*/ 39 w 41"/>
                <a:gd name="T37" fmla="*/ 30 h 78"/>
                <a:gd name="T38" fmla="*/ 41 w 41"/>
                <a:gd name="T39" fmla="*/ 12 h 78"/>
                <a:gd name="T40" fmla="*/ 41 w 41"/>
                <a:gd name="T41" fmla="*/ 12 h 78"/>
                <a:gd name="T42" fmla="*/ 41 w 41"/>
                <a:gd name="T43" fmla="*/ 12 h 78"/>
                <a:gd name="T44" fmla="*/ 41 w 41"/>
                <a:gd name="T45" fmla="*/ 2 h 78"/>
                <a:gd name="T46" fmla="*/ 41 w 41"/>
                <a:gd name="T47" fmla="*/ 1 h 78"/>
                <a:gd name="T48" fmla="*/ 41 w 41"/>
                <a:gd name="T49" fmla="*/ 1 h 78"/>
                <a:gd name="T50" fmla="*/ 41 w 41"/>
                <a:gd name="T51" fmla="*/ 1 h 78"/>
                <a:gd name="T52" fmla="*/ 41 w 41"/>
                <a:gd name="T53" fmla="*/ 1 h 78"/>
                <a:gd name="T54" fmla="*/ 41 w 41"/>
                <a:gd name="T55" fmla="*/ 0 h 78"/>
                <a:gd name="T56" fmla="*/ 41 w 41"/>
                <a:gd name="T57" fmla="*/ 0 h 78"/>
                <a:gd name="T58" fmla="*/ 41 w 41"/>
                <a:gd name="T59" fmla="*/ 0 h 78"/>
                <a:gd name="T60" fmla="*/ 41 w 41"/>
                <a:gd name="T61" fmla="*/ 0 h 78"/>
                <a:gd name="T62" fmla="*/ 41 w 41"/>
                <a:gd name="T63" fmla="*/ 0 h 78"/>
                <a:gd name="T64" fmla="*/ 41 w 41"/>
                <a:gd name="T65" fmla="*/ 0 h 78"/>
                <a:gd name="T66" fmla="*/ 41 w 41"/>
                <a:gd name="T6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78"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5" y="59"/>
                    <a:pt x="37" y="43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0" y="23"/>
                    <a:pt x="40" y="17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7"/>
                    <a:pt x="41" y="4"/>
                    <a:pt x="41" y="2"/>
                  </a:cubicBezTo>
                  <a:cubicBezTo>
                    <a:pt x="41" y="2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7"/>
            <p:cNvSpPr>
              <a:spLocks noEditPoints="1"/>
            </p:cNvSpPr>
            <p:nvPr/>
          </p:nvSpPr>
          <p:spPr bwMode="auto">
            <a:xfrm>
              <a:off x="10771452" y="2432405"/>
              <a:ext cx="235126" cy="71085"/>
            </a:xfrm>
            <a:custGeom>
              <a:avLst/>
              <a:gdLst>
                <a:gd name="T0" fmla="*/ 15 w 36"/>
                <a:gd name="T1" fmla="*/ 11 h 11"/>
                <a:gd name="T2" fmla="*/ 15 w 36"/>
                <a:gd name="T3" fmla="*/ 11 h 11"/>
                <a:gd name="T4" fmla="*/ 15 w 36"/>
                <a:gd name="T5" fmla="*/ 11 h 11"/>
                <a:gd name="T6" fmla="*/ 15 w 36"/>
                <a:gd name="T7" fmla="*/ 11 h 11"/>
                <a:gd name="T8" fmla="*/ 0 w 36"/>
                <a:gd name="T9" fmla="*/ 6 h 11"/>
                <a:gd name="T10" fmla="*/ 0 w 36"/>
                <a:gd name="T11" fmla="*/ 6 h 11"/>
                <a:gd name="T12" fmla="*/ 0 w 36"/>
                <a:gd name="T13" fmla="*/ 6 h 11"/>
                <a:gd name="T14" fmla="*/ 36 w 36"/>
                <a:gd name="T15" fmla="*/ 0 h 11"/>
                <a:gd name="T16" fmla="*/ 15 w 36"/>
                <a:gd name="T17" fmla="*/ 11 h 11"/>
                <a:gd name="T18" fmla="*/ 36 w 36"/>
                <a:gd name="T19" fmla="*/ 0 h 11"/>
                <a:gd name="T20" fmla="*/ 36 w 36"/>
                <a:gd name="T21" fmla="*/ 0 h 11"/>
                <a:gd name="T22" fmla="*/ 36 w 36"/>
                <a:gd name="T23" fmla="*/ 0 h 11"/>
                <a:gd name="T24" fmla="*/ 36 w 3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1"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36" y="0"/>
                  </a:moveTo>
                  <a:cubicBezTo>
                    <a:pt x="31" y="7"/>
                    <a:pt x="23" y="11"/>
                    <a:pt x="15" y="11"/>
                  </a:cubicBezTo>
                  <a:cubicBezTo>
                    <a:pt x="23" y="11"/>
                    <a:pt x="31" y="7"/>
                    <a:pt x="36" y="0"/>
                  </a:cubicBezTo>
                  <a:moveTo>
                    <a:pt x="36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8"/>
            <p:cNvSpPr>
              <a:spLocks/>
            </p:cNvSpPr>
            <p:nvPr/>
          </p:nvSpPr>
          <p:spPr bwMode="auto">
            <a:xfrm>
              <a:off x="10771452" y="2191810"/>
              <a:ext cx="265201" cy="311679"/>
            </a:xfrm>
            <a:custGeom>
              <a:avLst/>
              <a:gdLst>
                <a:gd name="T0" fmla="*/ 30 w 41"/>
                <a:gd name="T1" fmla="*/ 0 h 48"/>
                <a:gd name="T2" fmla="*/ 26 w 41"/>
                <a:gd name="T3" fmla="*/ 6 h 48"/>
                <a:gd name="T4" fmla="*/ 34 w 41"/>
                <a:gd name="T5" fmla="*/ 21 h 48"/>
                <a:gd name="T6" fmla="*/ 31 w 41"/>
                <a:gd name="T7" fmla="*/ 33 h 48"/>
                <a:gd name="T8" fmla="*/ 15 w 41"/>
                <a:gd name="T9" fmla="*/ 41 h 48"/>
                <a:gd name="T10" fmla="*/ 4 w 41"/>
                <a:gd name="T11" fmla="*/ 37 h 48"/>
                <a:gd name="T12" fmla="*/ 4 w 41"/>
                <a:gd name="T13" fmla="*/ 37 h 48"/>
                <a:gd name="T14" fmla="*/ 0 w 41"/>
                <a:gd name="T15" fmla="*/ 43 h 48"/>
                <a:gd name="T16" fmla="*/ 0 w 41"/>
                <a:gd name="T17" fmla="*/ 43 h 48"/>
                <a:gd name="T18" fmla="*/ 0 w 41"/>
                <a:gd name="T19" fmla="*/ 43 h 48"/>
                <a:gd name="T20" fmla="*/ 0 w 41"/>
                <a:gd name="T21" fmla="*/ 43 h 48"/>
                <a:gd name="T22" fmla="*/ 0 w 41"/>
                <a:gd name="T23" fmla="*/ 43 h 48"/>
                <a:gd name="T24" fmla="*/ 15 w 41"/>
                <a:gd name="T25" fmla="*/ 48 h 48"/>
                <a:gd name="T26" fmla="*/ 15 w 41"/>
                <a:gd name="T27" fmla="*/ 48 h 48"/>
                <a:gd name="T28" fmla="*/ 15 w 41"/>
                <a:gd name="T29" fmla="*/ 48 h 48"/>
                <a:gd name="T30" fmla="*/ 15 w 41"/>
                <a:gd name="T31" fmla="*/ 48 h 48"/>
                <a:gd name="T32" fmla="*/ 15 w 41"/>
                <a:gd name="T33" fmla="*/ 48 h 48"/>
                <a:gd name="T34" fmla="*/ 15 w 41"/>
                <a:gd name="T35" fmla="*/ 48 h 48"/>
                <a:gd name="T36" fmla="*/ 36 w 41"/>
                <a:gd name="T37" fmla="*/ 37 h 48"/>
                <a:gd name="T38" fmla="*/ 36 w 41"/>
                <a:gd name="T39" fmla="*/ 37 h 48"/>
                <a:gd name="T40" fmla="*/ 36 w 41"/>
                <a:gd name="T41" fmla="*/ 37 h 48"/>
                <a:gd name="T42" fmla="*/ 36 w 41"/>
                <a:gd name="T43" fmla="*/ 37 h 48"/>
                <a:gd name="T44" fmla="*/ 36 w 41"/>
                <a:gd name="T45" fmla="*/ 37 h 48"/>
                <a:gd name="T46" fmla="*/ 36 w 41"/>
                <a:gd name="T47" fmla="*/ 37 h 48"/>
                <a:gd name="T48" fmla="*/ 36 w 41"/>
                <a:gd name="T49" fmla="*/ 37 h 48"/>
                <a:gd name="T50" fmla="*/ 41 w 41"/>
                <a:gd name="T51" fmla="*/ 21 h 48"/>
                <a:gd name="T52" fmla="*/ 30 w 41"/>
                <a:gd name="T53" fmla="*/ 0 h 48"/>
                <a:gd name="T54" fmla="*/ 30 w 41"/>
                <a:gd name="T5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" h="48">
                  <a:moveTo>
                    <a:pt x="30" y="0"/>
                  </a:moveTo>
                  <a:cubicBezTo>
                    <a:pt x="26" y="6"/>
                    <a:pt x="26" y="6"/>
                    <a:pt x="26" y="6"/>
                  </a:cubicBezTo>
                  <a:cubicBezTo>
                    <a:pt x="32" y="10"/>
                    <a:pt x="34" y="16"/>
                    <a:pt x="34" y="21"/>
                  </a:cubicBezTo>
                  <a:cubicBezTo>
                    <a:pt x="34" y="25"/>
                    <a:pt x="33" y="29"/>
                    <a:pt x="31" y="33"/>
                  </a:cubicBezTo>
                  <a:cubicBezTo>
                    <a:pt x="27" y="38"/>
                    <a:pt x="21" y="41"/>
                    <a:pt x="15" y="41"/>
                  </a:cubicBezTo>
                  <a:cubicBezTo>
                    <a:pt x="11" y="41"/>
                    <a:pt x="7" y="40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" y="46"/>
                    <a:pt x="10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23" y="48"/>
                    <a:pt x="31" y="44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40" y="32"/>
                    <a:pt x="41" y="27"/>
                    <a:pt x="41" y="21"/>
                  </a:cubicBezTo>
                  <a:cubicBezTo>
                    <a:pt x="41" y="13"/>
                    <a:pt x="37" y="5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085789" y="2480219"/>
            <a:ext cx="8736123" cy="1785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lear Sans" panose="020B0503030202020304" pitchFamily="34" charset="0"/>
              </a:rPr>
              <a:t>To be fair and honest we need to mention that social media has its positive outcomes and has it drawbacks as well.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lear Sans" panose="020B0503030202020304" pitchFamily="34" charset="0"/>
              </a:rPr>
              <a:t>Whatever so it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lear Sans" panose="020B0503030202020304" pitchFamily="34" charset="0"/>
              </a:rPr>
              <a:t>is your choice to either use social media in a positive way and benefit from it in your social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lear Sans" panose="020B0503030202020304" pitchFamily="34" charset="0"/>
              </a:rPr>
              <a:t>life and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lear Sans" panose="020B0503030202020304" pitchFamily="34" charset="0"/>
              </a:rPr>
              <a:t>academic life, or fall as victim of social media's negative impacts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lear Sans" panose="020B0503030202020304" pitchFamily="34" charset="0"/>
              </a:rPr>
              <a:t>.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lear Sans" panose="020B0503030202020304" pitchFamily="34" charset="0"/>
            </a:endParaRPr>
          </a:p>
          <a:p>
            <a:pPr algn="ctr"/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cs typeface="Clear Sans" panose="020B0503030202020304" pitchFamily="34" charset="0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4161853"/>
            <a:ext cx="12192000" cy="2769279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57561 h 1359765"/>
              <a:gd name="connsiteX1" fmla="*/ 574189 w 6216319"/>
              <a:gd name="connsiteY1" fmla="*/ 379355 h 1359765"/>
              <a:gd name="connsiteX2" fmla="*/ 2265770 w 6216319"/>
              <a:gd name="connsiteY2" fmla="*/ 566088 h 1359765"/>
              <a:gd name="connsiteX3" fmla="*/ 3244906 w 6216319"/>
              <a:gd name="connsiteY3" fmla="*/ 549904 h 1359765"/>
              <a:gd name="connsiteX4" fmla="*/ 4628644 w 6216319"/>
              <a:gd name="connsiteY4" fmla="*/ 1092071 h 1359765"/>
              <a:gd name="connsiteX5" fmla="*/ 5356927 w 6216319"/>
              <a:gd name="connsiteY5" fmla="*/ 1245819 h 1359765"/>
              <a:gd name="connsiteX6" fmla="*/ 6216319 w 6216319"/>
              <a:gd name="connsiteY6" fmla="*/ 1359765 h 1359765"/>
              <a:gd name="connsiteX7" fmla="*/ 0 w 6216319"/>
              <a:gd name="connsiteY7" fmla="*/ 1359765 h 1359765"/>
              <a:gd name="connsiteX8" fmla="*/ 0 w 6216319"/>
              <a:gd name="connsiteY8" fmla="*/ 57561 h 1359765"/>
              <a:gd name="connsiteX0" fmla="*/ 0 w 6216319"/>
              <a:gd name="connsiteY0" fmla="*/ 55201 h 1357405"/>
              <a:gd name="connsiteX1" fmla="*/ 574189 w 6216319"/>
              <a:gd name="connsiteY1" fmla="*/ 376995 h 1357405"/>
              <a:gd name="connsiteX2" fmla="*/ 2244895 w 6216319"/>
              <a:gd name="connsiteY2" fmla="*/ 570887 h 1357405"/>
              <a:gd name="connsiteX3" fmla="*/ 3244906 w 6216319"/>
              <a:gd name="connsiteY3" fmla="*/ 547544 h 1357405"/>
              <a:gd name="connsiteX4" fmla="*/ 4628644 w 6216319"/>
              <a:gd name="connsiteY4" fmla="*/ 1089711 h 1357405"/>
              <a:gd name="connsiteX5" fmla="*/ 5356927 w 6216319"/>
              <a:gd name="connsiteY5" fmla="*/ 1243459 h 1357405"/>
              <a:gd name="connsiteX6" fmla="*/ 6216319 w 6216319"/>
              <a:gd name="connsiteY6" fmla="*/ 1357405 h 1357405"/>
              <a:gd name="connsiteX7" fmla="*/ 0 w 6216319"/>
              <a:gd name="connsiteY7" fmla="*/ 1357405 h 1357405"/>
              <a:gd name="connsiteX8" fmla="*/ 0 w 6216319"/>
              <a:gd name="connsiteY8" fmla="*/ 55201 h 1357405"/>
              <a:gd name="connsiteX0" fmla="*/ 0 w 6216319"/>
              <a:gd name="connsiteY0" fmla="*/ 49067 h 1351271"/>
              <a:gd name="connsiteX1" fmla="*/ 574189 w 6216319"/>
              <a:gd name="connsiteY1" fmla="*/ 370861 h 1351271"/>
              <a:gd name="connsiteX2" fmla="*/ 1217749 w 6216319"/>
              <a:gd name="connsiteY2" fmla="*/ 1887 h 1351271"/>
              <a:gd name="connsiteX3" fmla="*/ 2244895 w 6216319"/>
              <a:gd name="connsiteY3" fmla="*/ 564753 h 1351271"/>
              <a:gd name="connsiteX4" fmla="*/ 3244906 w 6216319"/>
              <a:gd name="connsiteY4" fmla="*/ 541410 h 1351271"/>
              <a:gd name="connsiteX5" fmla="*/ 4628644 w 6216319"/>
              <a:gd name="connsiteY5" fmla="*/ 1083577 h 1351271"/>
              <a:gd name="connsiteX6" fmla="*/ 5356927 w 6216319"/>
              <a:gd name="connsiteY6" fmla="*/ 1237325 h 1351271"/>
              <a:gd name="connsiteX7" fmla="*/ 6216319 w 6216319"/>
              <a:gd name="connsiteY7" fmla="*/ 1351271 h 1351271"/>
              <a:gd name="connsiteX8" fmla="*/ 0 w 6216319"/>
              <a:gd name="connsiteY8" fmla="*/ 1351271 h 1351271"/>
              <a:gd name="connsiteX9" fmla="*/ 0 w 6216319"/>
              <a:gd name="connsiteY9" fmla="*/ 49067 h 1351271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04848 w 6216319"/>
              <a:gd name="connsiteY3" fmla="*/ 296453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889839 w 6216319"/>
              <a:gd name="connsiteY6" fmla="*/ 317928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613304"/>
              <a:gd name="connsiteY0" fmla="*/ 22 h 1302226"/>
              <a:gd name="connsiteX1" fmla="*/ 574189 w 6613304"/>
              <a:gd name="connsiteY1" fmla="*/ 321816 h 1302226"/>
              <a:gd name="connsiteX2" fmla="*/ 1015951 w 6613304"/>
              <a:gd name="connsiteY2" fmla="*/ 346561 h 1302226"/>
              <a:gd name="connsiteX3" fmla="*/ 1732682 w 6613304"/>
              <a:gd name="connsiteY3" fmla="*/ 368038 h 1302226"/>
              <a:gd name="connsiteX4" fmla="*/ 2147475 w 6613304"/>
              <a:gd name="connsiteY4" fmla="*/ 479915 h 1302226"/>
              <a:gd name="connsiteX5" fmla="*/ 3043108 w 6613304"/>
              <a:gd name="connsiteY5" fmla="*/ 549633 h 1302226"/>
              <a:gd name="connsiteX6" fmla="*/ 3562786 w 6613304"/>
              <a:gd name="connsiteY6" fmla="*/ 790391 h 1302226"/>
              <a:gd name="connsiteX7" fmla="*/ 4684312 w 6613304"/>
              <a:gd name="connsiteY7" fmla="*/ 1156227 h 1302226"/>
              <a:gd name="connsiteX8" fmla="*/ 5092502 w 6613304"/>
              <a:gd name="connsiteY8" fmla="*/ 1188280 h 1302226"/>
              <a:gd name="connsiteX9" fmla="*/ 5886947 w 6613304"/>
              <a:gd name="connsiteY9" fmla="*/ 1005147 h 1302226"/>
              <a:gd name="connsiteX10" fmla="*/ 6216319 w 6613304"/>
              <a:gd name="connsiteY10" fmla="*/ 1302226 h 1302226"/>
              <a:gd name="connsiteX11" fmla="*/ 0 w 6613304"/>
              <a:gd name="connsiteY11" fmla="*/ 1302226 h 1302226"/>
              <a:gd name="connsiteX12" fmla="*/ 0 w 6613304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0574"/>
              <a:gd name="connsiteY0" fmla="*/ 22 h 1302226"/>
              <a:gd name="connsiteX1" fmla="*/ 574189 w 6590574"/>
              <a:gd name="connsiteY1" fmla="*/ 321816 h 1302226"/>
              <a:gd name="connsiteX2" fmla="*/ 1015951 w 6590574"/>
              <a:gd name="connsiteY2" fmla="*/ 346561 h 1302226"/>
              <a:gd name="connsiteX3" fmla="*/ 1732682 w 6590574"/>
              <a:gd name="connsiteY3" fmla="*/ 368038 h 1302226"/>
              <a:gd name="connsiteX4" fmla="*/ 2147475 w 6590574"/>
              <a:gd name="connsiteY4" fmla="*/ 479915 h 1302226"/>
              <a:gd name="connsiteX5" fmla="*/ 3043108 w 6590574"/>
              <a:gd name="connsiteY5" fmla="*/ 549633 h 1302226"/>
              <a:gd name="connsiteX6" fmla="*/ 3562786 w 6590574"/>
              <a:gd name="connsiteY6" fmla="*/ 790391 h 1302226"/>
              <a:gd name="connsiteX7" fmla="*/ 4684312 w 6590574"/>
              <a:gd name="connsiteY7" fmla="*/ 1156227 h 1302226"/>
              <a:gd name="connsiteX8" fmla="*/ 5092502 w 6590574"/>
              <a:gd name="connsiteY8" fmla="*/ 1188280 h 1302226"/>
              <a:gd name="connsiteX9" fmla="*/ 5810403 w 6590574"/>
              <a:gd name="connsiteY9" fmla="*/ 1184110 h 1302226"/>
              <a:gd name="connsiteX10" fmla="*/ 6216319 w 6590574"/>
              <a:gd name="connsiteY10" fmla="*/ 1302226 h 1302226"/>
              <a:gd name="connsiteX11" fmla="*/ 0 w 6590574"/>
              <a:gd name="connsiteY11" fmla="*/ 1302226 h 1302226"/>
              <a:gd name="connsiteX12" fmla="*/ 0 w 6590574"/>
              <a:gd name="connsiteY12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5810403 w 6216319"/>
              <a:gd name="connsiteY9" fmla="*/ 1184110 h 1302226"/>
              <a:gd name="connsiteX10" fmla="*/ 6216319 w 6216319"/>
              <a:gd name="connsiteY10" fmla="*/ 1302226 h 1302226"/>
              <a:gd name="connsiteX11" fmla="*/ 0 w 6216319"/>
              <a:gd name="connsiteY11" fmla="*/ 1302226 h 1302226"/>
              <a:gd name="connsiteX12" fmla="*/ 0 w 6216319"/>
              <a:gd name="connsiteY12" fmla="*/ 22 h 1302226"/>
              <a:gd name="connsiteX0" fmla="*/ 0 w 6216319"/>
              <a:gd name="connsiteY0" fmla="*/ 10 h 1452543"/>
              <a:gd name="connsiteX1" fmla="*/ 574189 w 6216319"/>
              <a:gd name="connsiteY1" fmla="*/ 472133 h 1452543"/>
              <a:gd name="connsiteX2" fmla="*/ 1015951 w 6216319"/>
              <a:gd name="connsiteY2" fmla="*/ 496878 h 1452543"/>
              <a:gd name="connsiteX3" fmla="*/ 1732682 w 6216319"/>
              <a:gd name="connsiteY3" fmla="*/ 518355 h 1452543"/>
              <a:gd name="connsiteX4" fmla="*/ 2147475 w 6216319"/>
              <a:gd name="connsiteY4" fmla="*/ 630232 h 1452543"/>
              <a:gd name="connsiteX5" fmla="*/ 3043108 w 6216319"/>
              <a:gd name="connsiteY5" fmla="*/ 699950 h 1452543"/>
              <a:gd name="connsiteX6" fmla="*/ 3562786 w 6216319"/>
              <a:gd name="connsiteY6" fmla="*/ 940708 h 1452543"/>
              <a:gd name="connsiteX7" fmla="*/ 4684312 w 6216319"/>
              <a:gd name="connsiteY7" fmla="*/ 1306544 h 1452543"/>
              <a:gd name="connsiteX8" fmla="*/ 5092502 w 6216319"/>
              <a:gd name="connsiteY8" fmla="*/ 1338597 h 1452543"/>
              <a:gd name="connsiteX9" fmla="*/ 5810403 w 6216319"/>
              <a:gd name="connsiteY9" fmla="*/ 1334427 h 1452543"/>
              <a:gd name="connsiteX10" fmla="*/ 6216319 w 6216319"/>
              <a:gd name="connsiteY10" fmla="*/ 1452543 h 1452543"/>
              <a:gd name="connsiteX11" fmla="*/ 0 w 6216319"/>
              <a:gd name="connsiteY11" fmla="*/ 1452543 h 1452543"/>
              <a:gd name="connsiteX12" fmla="*/ 0 w 6216319"/>
              <a:gd name="connsiteY12" fmla="*/ 10 h 145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6319" h="1452543">
                <a:moveTo>
                  <a:pt x="0" y="10"/>
                </a:moveTo>
                <a:cubicBezTo>
                  <a:pt x="229007" y="-1920"/>
                  <a:pt x="473169" y="274373"/>
                  <a:pt x="574189" y="472133"/>
                </a:cubicBezTo>
                <a:cubicBezTo>
                  <a:pt x="784106" y="306783"/>
                  <a:pt x="876671" y="335710"/>
                  <a:pt x="1015951" y="496878"/>
                </a:cubicBezTo>
                <a:cubicBezTo>
                  <a:pt x="1169602" y="156200"/>
                  <a:pt x="1541775" y="268250"/>
                  <a:pt x="1732682" y="518355"/>
                </a:cubicBezTo>
                <a:cubicBezTo>
                  <a:pt x="1951423" y="389059"/>
                  <a:pt x="1995178" y="418617"/>
                  <a:pt x="2147475" y="630232"/>
                </a:cubicBezTo>
                <a:cubicBezTo>
                  <a:pt x="2240004" y="303227"/>
                  <a:pt x="2890265" y="229257"/>
                  <a:pt x="3043108" y="699950"/>
                </a:cubicBezTo>
                <a:cubicBezTo>
                  <a:pt x="3340461" y="644318"/>
                  <a:pt x="3395950" y="702404"/>
                  <a:pt x="3562786" y="940708"/>
                </a:cubicBezTo>
                <a:cubicBezTo>
                  <a:pt x="3973172" y="584855"/>
                  <a:pt x="4634636" y="975363"/>
                  <a:pt x="4684312" y="1306544"/>
                </a:cubicBezTo>
                <a:cubicBezTo>
                  <a:pt x="4775936" y="1140966"/>
                  <a:pt x="4979530" y="1164509"/>
                  <a:pt x="5092502" y="1338597"/>
                </a:cubicBezTo>
                <a:cubicBezTo>
                  <a:pt x="5153770" y="1141613"/>
                  <a:pt x="5525680" y="842973"/>
                  <a:pt x="5810403" y="1334427"/>
                </a:cubicBezTo>
                <a:cubicBezTo>
                  <a:pt x="5955954" y="1267516"/>
                  <a:pt x="6049313" y="1259859"/>
                  <a:pt x="6216319" y="1452543"/>
                </a:cubicBezTo>
                <a:lnTo>
                  <a:pt x="0" y="1452543"/>
                </a:lnTo>
                <a:lnTo>
                  <a:pt x="0" y="10"/>
                </a:lnTo>
                <a:close/>
              </a:path>
            </a:pathLst>
          </a:custGeom>
          <a:solidFill>
            <a:schemeClr val="bg1">
              <a:lumMod val="6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"/>
          <p:cNvSpPr/>
          <p:nvPr/>
        </p:nvSpPr>
        <p:spPr>
          <a:xfrm>
            <a:off x="-16156" y="5447541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"/>
          <p:cNvSpPr/>
          <p:nvPr/>
        </p:nvSpPr>
        <p:spPr>
          <a:xfrm flipV="1">
            <a:off x="-25069" y="-9350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2" y="882046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C6C6C"/>
                </a:solidFill>
                <a:latin typeface="Broadway" panose="04040905080B02020502" pitchFamily="82" charset="0"/>
              </a:rPr>
              <a:t>CONCLUSION</a:t>
            </a:r>
            <a:endParaRPr lang="en-US" dirty="0">
              <a:solidFill>
                <a:srgbClr val="6C6C6C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46243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" tmFilter="0,0; .5, 1; 1, 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 animBg="1"/>
      <p:bldP spid="68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95842"/>
            <a:chOff x="0" y="0"/>
            <a:chExt cx="12192000" cy="6895842"/>
          </a:xfrm>
        </p:grpSpPr>
        <p:sp>
          <p:nvSpPr>
            <p:cNvPr id="48" name="Rectangle 4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0" y="6306880"/>
              <a:ext cx="12191999" cy="588962"/>
              <a:chOff x="0" y="6306880"/>
              <a:chExt cx="12191999" cy="588962"/>
            </a:xfrm>
          </p:grpSpPr>
          <p:sp>
            <p:nvSpPr>
              <p:cNvPr id="125" name="Rectangle 29"/>
              <p:cNvSpPr>
                <a:spLocks noChangeArrowheads="1"/>
              </p:cNvSpPr>
              <p:nvPr/>
            </p:nvSpPr>
            <p:spPr bwMode="auto">
              <a:xfrm>
                <a:off x="0" y="6306880"/>
                <a:ext cx="12191999" cy="58896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26" name="Rectangle 30"/>
              <p:cNvSpPr>
                <a:spLocks noChangeArrowheads="1"/>
              </p:cNvSpPr>
              <p:nvPr/>
            </p:nvSpPr>
            <p:spPr bwMode="auto">
              <a:xfrm>
                <a:off x="482601" y="6568817"/>
                <a:ext cx="457200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27" name="Rectangle 31"/>
              <p:cNvSpPr>
                <a:spLocks noChangeArrowheads="1"/>
              </p:cNvSpPr>
              <p:nvPr/>
            </p:nvSpPr>
            <p:spPr bwMode="auto">
              <a:xfrm>
                <a:off x="1377951" y="6568817"/>
                <a:ext cx="461433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28" name="Rectangle 32"/>
              <p:cNvSpPr>
                <a:spLocks noChangeArrowheads="1"/>
              </p:cNvSpPr>
              <p:nvPr/>
            </p:nvSpPr>
            <p:spPr bwMode="auto">
              <a:xfrm>
                <a:off x="2277534" y="6568817"/>
                <a:ext cx="457200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29" name="Rectangle 33"/>
              <p:cNvSpPr>
                <a:spLocks noChangeArrowheads="1"/>
              </p:cNvSpPr>
              <p:nvPr/>
            </p:nvSpPr>
            <p:spPr bwMode="auto">
              <a:xfrm>
                <a:off x="3172884" y="6568817"/>
                <a:ext cx="461433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0" name="Rectangle 34"/>
              <p:cNvSpPr>
                <a:spLocks noChangeArrowheads="1"/>
              </p:cNvSpPr>
              <p:nvPr/>
            </p:nvSpPr>
            <p:spPr bwMode="auto">
              <a:xfrm>
                <a:off x="4072468" y="6568817"/>
                <a:ext cx="457200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1" name="Rectangle 35"/>
              <p:cNvSpPr>
                <a:spLocks noChangeArrowheads="1"/>
              </p:cNvSpPr>
              <p:nvPr/>
            </p:nvSpPr>
            <p:spPr bwMode="auto">
              <a:xfrm>
                <a:off x="4967817" y="6568817"/>
                <a:ext cx="461433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2" name="Rectangle 36"/>
              <p:cNvSpPr>
                <a:spLocks noChangeArrowheads="1"/>
              </p:cNvSpPr>
              <p:nvPr/>
            </p:nvSpPr>
            <p:spPr bwMode="auto">
              <a:xfrm>
                <a:off x="5867401" y="6568817"/>
                <a:ext cx="457200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3" name="Rectangle 37"/>
              <p:cNvSpPr>
                <a:spLocks noChangeArrowheads="1"/>
              </p:cNvSpPr>
              <p:nvPr/>
            </p:nvSpPr>
            <p:spPr bwMode="auto">
              <a:xfrm>
                <a:off x="6762750" y="6568817"/>
                <a:ext cx="461433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4" name="Rectangle 38"/>
              <p:cNvSpPr>
                <a:spLocks noChangeArrowheads="1"/>
              </p:cNvSpPr>
              <p:nvPr/>
            </p:nvSpPr>
            <p:spPr bwMode="auto">
              <a:xfrm>
                <a:off x="7662334" y="6568817"/>
                <a:ext cx="457200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5" name="Rectangle 39"/>
              <p:cNvSpPr>
                <a:spLocks noChangeArrowheads="1"/>
              </p:cNvSpPr>
              <p:nvPr/>
            </p:nvSpPr>
            <p:spPr bwMode="auto">
              <a:xfrm>
                <a:off x="8557683" y="6568817"/>
                <a:ext cx="461433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6" name="Rectangle 40"/>
              <p:cNvSpPr>
                <a:spLocks noChangeArrowheads="1"/>
              </p:cNvSpPr>
              <p:nvPr/>
            </p:nvSpPr>
            <p:spPr bwMode="auto">
              <a:xfrm>
                <a:off x="9457267" y="6568817"/>
                <a:ext cx="457200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7" name="Rectangle 41"/>
              <p:cNvSpPr>
                <a:spLocks noChangeArrowheads="1"/>
              </p:cNvSpPr>
              <p:nvPr/>
            </p:nvSpPr>
            <p:spPr bwMode="auto">
              <a:xfrm>
                <a:off x="10352616" y="6568817"/>
                <a:ext cx="461433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38" name="Rectangle 42"/>
              <p:cNvSpPr>
                <a:spLocks noChangeArrowheads="1"/>
              </p:cNvSpPr>
              <p:nvPr/>
            </p:nvSpPr>
            <p:spPr bwMode="auto">
              <a:xfrm>
                <a:off x="11252200" y="6568817"/>
                <a:ext cx="457200" cy="349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</p:grpSp>
      <p:sp>
        <p:nvSpPr>
          <p:cNvPr id="123" name="TextBox 122"/>
          <p:cNvSpPr txBox="1"/>
          <p:nvPr/>
        </p:nvSpPr>
        <p:spPr>
          <a:xfrm>
            <a:off x="6924203" y="2496027"/>
            <a:ext cx="3889268" cy="193899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roadway" panose="04040905080B02020502" pitchFamily="82" charset="0"/>
              </a:rPr>
              <a:t>Thank You</a:t>
            </a:r>
            <a:endParaRPr lang="en-US" sz="6000" b="1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grpSp>
        <p:nvGrpSpPr>
          <p:cNvPr id="139" name="Group 1"/>
          <p:cNvGrpSpPr>
            <a:grpSpLocks/>
          </p:cNvGrpSpPr>
          <p:nvPr/>
        </p:nvGrpSpPr>
        <p:grpSpPr bwMode="auto">
          <a:xfrm flipH="1">
            <a:off x="6215019" y="5426949"/>
            <a:ext cx="2364515" cy="1057291"/>
            <a:chOff x="1958" y="1901"/>
            <a:chExt cx="10252" cy="4611"/>
          </a:xfrm>
          <a:solidFill>
            <a:schemeClr val="bg1">
              <a:lumMod val="95000"/>
            </a:schemeClr>
          </a:solidFill>
        </p:grpSpPr>
        <p:sp>
          <p:nvSpPr>
            <p:cNvPr id="140" name="Freeform 2"/>
            <p:cNvSpPr>
              <a:spLocks noChangeArrowheads="1"/>
            </p:cNvSpPr>
            <p:nvPr/>
          </p:nvSpPr>
          <p:spPr bwMode="auto">
            <a:xfrm>
              <a:off x="3178" y="4901"/>
              <a:ext cx="1611" cy="1611"/>
            </a:xfrm>
            <a:custGeom>
              <a:avLst/>
              <a:gdLst>
                <a:gd name="T0" fmla="*/ 3555 w 7108"/>
                <a:gd name="T1" fmla="*/ 0 h 7107"/>
                <a:gd name="T2" fmla="*/ 3555 w 7108"/>
                <a:gd name="T3" fmla="*/ 0 h 7107"/>
                <a:gd name="T4" fmla="*/ 0 w 7108"/>
                <a:gd name="T5" fmla="*/ 3552 h 7107"/>
                <a:gd name="T6" fmla="*/ 3555 w 7108"/>
                <a:gd name="T7" fmla="*/ 7106 h 7107"/>
                <a:gd name="T8" fmla="*/ 7107 w 7108"/>
                <a:gd name="T9" fmla="*/ 3552 h 7107"/>
                <a:gd name="T10" fmla="*/ 3555 w 7108"/>
                <a:gd name="T11" fmla="*/ 0 h 7107"/>
                <a:gd name="T12" fmla="*/ 3555 w 7108"/>
                <a:gd name="T13" fmla="*/ 6102 h 7107"/>
                <a:gd name="T14" fmla="*/ 3555 w 7108"/>
                <a:gd name="T15" fmla="*/ 6102 h 7107"/>
                <a:gd name="T16" fmla="*/ 1025 w 7108"/>
                <a:gd name="T17" fmla="*/ 3552 h 7107"/>
                <a:gd name="T18" fmla="*/ 3555 w 7108"/>
                <a:gd name="T19" fmla="*/ 1001 h 7107"/>
                <a:gd name="T20" fmla="*/ 6105 w 7108"/>
                <a:gd name="T21" fmla="*/ 3552 h 7107"/>
                <a:gd name="T22" fmla="*/ 3555 w 7108"/>
                <a:gd name="T23" fmla="*/ 6102 h 7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08" h="7107">
                  <a:moveTo>
                    <a:pt x="3555" y="0"/>
                  </a:moveTo>
                  <a:lnTo>
                    <a:pt x="3555" y="0"/>
                  </a:lnTo>
                  <a:cubicBezTo>
                    <a:pt x="1591" y="0"/>
                    <a:pt x="0" y="1590"/>
                    <a:pt x="0" y="3552"/>
                  </a:cubicBezTo>
                  <a:cubicBezTo>
                    <a:pt x="0" y="5514"/>
                    <a:pt x="1591" y="7106"/>
                    <a:pt x="3555" y="7106"/>
                  </a:cubicBezTo>
                  <a:cubicBezTo>
                    <a:pt x="5517" y="7106"/>
                    <a:pt x="7107" y="5514"/>
                    <a:pt x="7107" y="3552"/>
                  </a:cubicBezTo>
                  <a:cubicBezTo>
                    <a:pt x="7107" y="1590"/>
                    <a:pt x="5517" y="0"/>
                    <a:pt x="3555" y="0"/>
                  </a:cubicBezTo>
                  <a:close/>
                  <a:moveTo>
                    <a:pt x="3555" y="6102"/>
                  </a:moveTo>
                  <a:lnTo>
                    <a:pt x="3555" y="6102"/>
                  </a:lnTo>
                  <a:cubicBezTo>
                    <a:pt x="2158" y="6102"/>
                    <a:pt x="1025" y="4969"/>
                    <a:pt x="1025" y="3552"/>
                  </a:cubicBezTo>
                  <a:cubicBezTo>
                    <a:pt x="1025" y="2158"/>
                    <a:pt x="2158" y="1001"/>
                    <a:pt x="3555" y="1001"/>
                  </a:cubicBezTo>
                  <a:cubicBezTo>
                    <a:pt x="4972" y="1001"/>
                    <a:pt x="6105" y="2158"/>
                    <a:pt x="6105" y="3552"/>
                  </a:cubicBezTo>
                  <a:cubicBezTo>
                    <a:pt x="6105" y="4969"/>
                    <a:pt x="4972" y="6102"/>
                    <a:pt x="3555" y="61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1" name="Freeform 3"/>
            <p:cNvSpPr>
              <a:spLocks noChangeArrowheads="1"/>
            </p:cNvSpPr>
            <p:nvPr/>
          </p:nvSpPr>
          <p:spPr bwMode="auto">
            <a:xfrm>
              <a:off x="3524" y="5247"/>
              <a:ext cx="919" cy="918"/>
            </a:xfrm>
            <a:custGeom>
              <a:avLst/>
              <a:gdLst>
                <a:gd name="T0" fmla="*/ 2029 w 4056"/>
                <a:gd name="T1" fmla="*/ 0 h 4054"/>
                <a:gd name="T2" fmla="*/ 2029 w 4056"/>
                <a:gd name="T3" fmla="*/ 0 h 4054"/>
                <a:gd name="T4" fmla="*/ 0 w 4056"/>
                <a:gd name="T5" fmla="*/ 2027 h 4054"/>
                <a:gd name="T6" fmla="*/ 2029 w 4056"/>
                <a:gd name="T7" fmla="*/ 4053 h 4054"/>
                <a:gd name="T8" fmla="*/ 4055 w 4056"/>
                <a:gd name="T9" fmla="*/ 2027 h 4054"/>
                <a:gd name="T10" fmla="*/ 2029 w 4056"/>
                <a:gd name="T11" fmla="*/ 0 h 4054"/>
                <a:gd name="T12" fmla="*/ 1701 w 4056"/>
                <a:gd name="T13" fmla="*/ 393 h 4054"/>
                <a:gd name="T14" fmla="*/ 1701 w 4056"/>
                <a:gd name="T15" fmla="*/ 393 h 4054"/>
                <a:gd name="T16" fmla="*/ 2290 w 4056"/>
                <a:gd name="T17" fmla="*/ 393 h 4054"/>
                <a:gd name="T18" fmla="*/ 2290 w 4056"/>
                <a:gd name="T19" fmla="*/ 633 h 4054"/>
                <a:gd name="T20" fmla="*/ 1701 w 4056"/>
                <a:gd name="T21" fmla="*/ 633 h 4054"/>
                <a:gd name="T22" fmla="*/ 1701 w 4056"/>
                <a:gd name="T23" fmla="*/ 393 h 4054"/>
                <a:gd name="T24" fmla="*/ 720 w 4056"/>
                <a:gd name="T25" fmla="*/ 981 h 4054"/>
                <a:gd name="T26" fmla="*/ 720 w 4056"/>
                <a:gd name="T27" fmla="*/ 981 h 4054"/>
                <a:gd name="T28" fmla="*/ 937 w 4056"/>
                <a:gd name="T29" fmla="*/ 1113 h 4054"/>
                <a:gd name="T30" fmla="*/ 655 w 4056"/>
                <a:gd name="T31" fmla="*/ 1614 h 4054"/>
                <a:gd name="T32" fmla="*/ 436 w 4056"/>
                <a:gd name="T33" fmla="*/ 1482 h 4054"/>
                <a:gd name="T34" fmla="*/ 720 w 4056"/>
                <a:gd name="T35" fmla="*/ 981 h 4054"/>
                <a:gd name="T36" fmla="*/ 764 w 4056"/>
                <a:gd name="T37" fmla="*/ 3139 h 4054"/>
                <a:gd name="T38" fmla="*/ 764 w 4056"/>
                <a:gd name="T39" fmla="*/ 3139 h 4054"/>
                <a:gd name="T40" fmla="*/ 480 w 4056"/>
                <a:gd name="T41" fmla="*/ 2638 h 4054"/>
                <a:gd name="T42" fmla="*/ 699 w 4056"/>
                <a:gd name="T43" fmla="*/ 2507 h 4054"/>
                <a:gd name="T44" fmla="*/ 981 w 4056"/>
                <a:gd name="T45" fmla="*/ 3008 h 4054"/>
                <a:gd name="T46" fmla="*/ 764 w 4056"/>
                <a:gd name="T47" fmla="*/ 3139 h 4054"/>
                <a:gd name="T48" fmla="*/ 2354 w 4056"/>
                <a:gd name="T49" fmla="*/ 3684 h 4054"/>
                <a:gd name="T50" fmla="*/ 2354 w 4056"/>
                <a:gd name="T51" fmla="*/ 3684 h 4054"/>
                <a:gd name="T52" fmla="*/ 1789 w 4056"/>
                <a:gd name="T53" fmla="*/ 3684 h 4054"/>
                <a:gd name="T54" fmla="*/ 1789 w 4056"/>
                <a:gd name="T55" fmla="*/ 3423 h 4054"/>
                <a:gd name="T56" fmla="*/ 2354 w 4056"/>
                <a:gd name="T57" fmla="*/ 3423 h 4054"/>
                <a:gd name="T58" fmla="*/ 2354 w 4056"/>
                <a:gd name="T59" fmla="*/ 3684 h 4054"/>
                <a:gd name="T60" fmla="*/ 2029 w 4056"/>
                <a:gd name="T61" fmla="*/ 2768 h 4054"/>
                <a:gd name="T62" fmla="*/ 2029 w 4056"/>
                <a:gd name="T63" fmla="*/ 2768 h 4054"/>
                <a:gd name="T64" fmla="*/ 1286 w 4056"/>
                <a:gd name="T65" fmla="*/ 2027 h 4054"/>
                <a:gd name="T66" fmla="*/ 2029 w 4056"/>
                <a:gd name="T67" fmla="*/ 1286 h 4054"/>
                <a:gd name="T68" fmla="*/ 2770 w 4056"/>
                <a:gd name="T69" fmla="*/ 2027 h 4054"/>
                <a:gd name="T70" fmla="*/ 2029 w 4056"/>
                <a:gd name="T71" fmla="*/ 2768 h 4054"/>
                <a:gd name="T72" fmla="*/ 3291 w 4056"/>
                <a:gd name="T73" fmla="*/ 914 h 4054"/>
                <a:gd name="T74" fmla="*/ 3291 w 4056"/>
                <a:gd name="T75" fmla="*/ 914 h 4054"/>
                <a:gd name="T76" fmla="*/ 3598 w 4056"/>
                <a:gd name="T77" fmla="*/ 1417 h 4054"/>
                <a:gd name="T78" fmla="*/ 3379 w 4056"/>
                <a:gd name="T79" fmla="*/ 1549 h 4054"/>
                <a:gd name="T80" fmla="*/ 3074 w 4056"/>
                <a:gd name="T81" fmla="*/ 1046 h 4054"/>
                <a:gd name="T82" fmla="*/ 3291 w 4056"/>
                <a:gd name="T83" fmla="*/ 914 h 4054"/>
                <a:gd name="T84" fmla="*/ 3335 w 4056"/>
                <a:gd name="T85" fmla="*/ 3072 h 4054"/>
                <a:gd name="T86" fmla="*/ 3335 w 4056"/>
                <a:gd name="T87" fmla="*/ 3072 h 4054"/>
                <a:gd name="T88" fmla="*/ 3118 w 4056"/>
                <a:gd name="T89" fmla="*/ 2943 h 4054"/>
                <a:gd name="T90" fmla="*/ 3402 w 4056"/>
                <a:gd name="T91" fmla="*/ 2442 h 4054"/>
                <a:gd name="T92" fmla="*/ 3619 w 4056"/>
                <a:gd name="T93" fmla="*/ 2571 h 4054"/>
                <a:gd name="T94" fmla="*/ 3335 w 4056"/>
                <a:gd name="T95" fmla="*/ 3072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56" h="4054">
                  <a:moveTo>
                    <a:pt x="2029" y="0"/>
                  </a:moveTo>
                  <a:lnTo>
                    <a:pt x="2029" y="0"/>
                  </a:lnTo>
                  <a:cubicBezTo>
                    <a:pt x="916" y="0"/>
                    <a:pt x="0" y="914"/>
                    <a:pt x="0" y="2027"/>
                  </a:cubicBezTo>
                  <a:cubicBezTo>
                    <a:pt x="0" y="3160"/>
                    <a:pt x="916" y="4053"/>
                    <a:pt x="2029" y="4053"/>
                  </a:cubicBezTo>
                  <a:cubicBezTo>
                    <a:pt x="3162" y="4053"/>
                    <a:pt x="4055" y="3160"/>
                    <a:pt x="4055" y="2027"/>
                  </a:cubicBezTo>
                  <a:cubicBezTo>
                    <a:pt x="4055" y="914"/>
                    <a:pt x="3162" y="0"/>
                    <a:pt x="2029" y="0"/>
                  </a:cubicBezTo>
                  <a:close/>
                  <a:moveTo>
                    <a:pt x="1701" y="393"/>
                  </a:moveTo>
                  <a:lnTo>
                    <a:pt x="1701" y="393"/>
                  </a:lnTo>
                  <a:cubicBezTo>
                    <a:pt x="2290" y="393"/>
                    <a:pt x="2290" y="393"/>
                    <a:pt x="2290" y="393"/>
                  </a:cubicBezTo>
                  <a:cubicBezTo>
                    <a:pt x="2290" y="633"/>
                    <a:pt x="2290" y="633"/>
                    <a:pt x="2290" y="633"/>
                  </a:cubicBezTo>
                  <a:cubicBezTo>
                    <a:pt x="1701" y="633"/>
                    <a:pt x="1701" y="633"/>
                    <a:pt x="1701" y="633"/>
                  </a:cubicBezTo>
                  <a:lnTo>
                    <a:pt x="1701" y="393"/>
                  </a:lnTo>
                  <a:close/>
                  <a:moveTo>
                    <a:pt x="720" y="981"/>
                  </a:moveTo>
                  <a:lnTo>
                    <a:pt x="720" y="981"/>
                  </a:lnTo>
                  <a:cubicBezTo>
                    <a:pt x="937" y="1113"/>
                    <a:pt x="937" y="1113"/>
                    <a:pt x="937" y="1113"/>
                  </a:cubicBezTo>
                  <a:cubicBezTo>
                    <a:pt x="655" y="1614"/>
                    <a:pt x="655" y="1614"/>
                    <a:pt x="655" y="1614"/>
                  </a:cubicBezTo>
                  <a:cubicBezTo>
                    <a:pt x="436" y="1482"/>
                    <a:pt x="436" y="1482"/>
                    <a:pt x="436" y="1482"/>
                  </a:cubicBezTo>
                  <a:lnTo>
                    <a:pt x="720" y="981"/>
                  </a:lnTo>
                  <a:close/>
                  <a:moveTo>
                    <a:pt x="764" y="3139"/>
                  </a:moveTo>
                  <a:lnTo>
                    <a:pt x="764" y="3139"/>
                  </a:lnTo>
                  <a:cubicBezTo>
                    <a:pt x="480" y="2638"/>
                    <a:pt x="480" y="2638"/>
                    <a:pt x="480" y="2638"/>
                  </a:cubicBezTo>
                  <a:cubicBezTo>
                    <a:pt x="699" y="2507"/>
                    <a:pt x="699" y="2507"/>
                    <a:pt x="699" y="2507"/>
                  </a:cubicBezTo>
                  <a:cubicBezTo>
                    <a:pt x="981" y="3008"/>
                    <a:pt x="981" y="3008"/>
                    <a:pt x="981" y="3008"/>
                  </a:cubicBezTo>
                  <a:lnTo>
                    <a:pt x="764" y="3139"/>
                  </a:lnTo>
                  <a:close/>
                  <a:moveTo>
                    <a:pt x="2354" y="3684"/>
                  </a:moveTo>
                  <a:lnTo>
                    <a:pt x="2354" y="3684"/>
                  </a:lnTo>
                  <a:cubicBezTo>
                    <a:pt x="1789" y="3684"/>
                    <a:pt x="1789" y="3684"/>
                    <a:pt x="1789" y="3684"/>
                  </a:cubicBezTo>
                  <a:cubicBezTo>
                    <a:pt x="1789" y="3423"/>
                    <a:pt x="1789" y="3423"/>
                    <a:pt x="1789" y="3423"/>
                  </a:cubicBezTo>
                  <a:cubicBezTo>
                    <a:pt x="2354" y="3423"/>
                    <a:pt x="2354" y="3423"/>
                    <a:pt x="2354" y="3423"/>
                  </a:cubicBezTo>
                  <a:lnTo>
                    <a:pt x="2354" y="3684"/>
                  </a:lnTo>
                  <a:close/>
                  <a:moveTo>
                    <a:pt x="2029" y="2768"/>
                  </a:moveTo>
                  <a:lnTo>
                    <a:pt x="2029" y="2768"/>
                  </a:lnTo>
                  <a:cubicBezTo>
                    <a:pt x="1613" y="2768"/>
                    <a:pt x="1286" y="2442"/>
                    <a:pt x="1286" y="2027"/>
                  </a:cubicBezTo>
                  <a:cubicBezTo>
                    <a:pt x="1286" y="1614"/>
                    <a:pt x="1613" y="1286"/>
                    <a:pt x="2029" y="1286"/>
                  </a:cubicBezTo>
                  <a:cubicBezTo>
                    <a:pt x="2442" y="1286"/>
                    <a:pt x="2770" y="1614"/>
                    <a:pt x="2770" y="2027"/>
                  </a:cubicBezTo>
                  <a:cubicBezTo>
                    <a:pt x="2770" y="2442"/>
                    <a:pt x="2442" y="2768"/>
                    <a:pt x="2029" y="2768"/>
                  </a:cubicBezTo>
                  <a:close/>
                  <a:moveTo>
                    <a:pt x="3291" y="914"/>
                  </a:moveTo>
                  <a:lnTo>
                    <a:pt x="3291" y="914"/>
                  </a:lnTo>
                  <a:cubicBezTo>
                    <a:pt x="3598" y="1417"/>
                    <a:pt x="3598" y="1417"/>
                    <a:pt x="3598" y="1417"/>
                  </a:cubicBezTo>
                  <a:cubicBezTo>
                    <a:pt x="3379" y="1549"/>
                    <a:pt x="3379" y="1549"/>
                    <a:pt x="3379" y="1549"/>
                  </a:cubicBezTo>
                  <a:cubicBezTo>
                    <a:pt x="3074" y="1046"/>
                    <a:pt x="3074" y="1046"/>
                    <a:pt x="3074" y="1046"/>
                  </a:cubicBezTo>
                  <a:lnTo>
                    <a:pt x="3291" y="914"/>
                  </a:lnTo>
                  <a:close/>
                  <a:moveTo>
                    <a:pt x="3335" y="3072"/>
                  </a:moveTo>
                  <a:lnTo>
                    <a:pt x="3335" y="3072"/>
                  </a:lnTo>
                  <a:cubicBezTo>
                    <a:pt x="3118" y="2943"/>
                    <a:pt x="3118" y="2943"/>
                    <a:pt x="3118" y="2943"/>
                  </a:cubicBezTo>
                  <a:cubicBezTo>
                    <a:pt x="3402" y="2442"/>
                    <a:pt x="3402" y="2442"/>
                    <a:pt x="3402" y="2442"/>
                  </a:cubicBezTo>
                  <a:cubicBezTo>
                    <a:pt x="3619" y="2571"/>
                    <a:pt x="3619" y="2571"/>
                    <a:pt x="3619" y="2571"/>
                  </a:cubicBezTo>
                  <a:lnTo>
                    <a:pt x="3335" y="307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2" name="Freeform 4"/>
            <p:cNvSpPr>
              <a:spLocks noChangeArrowheads="1"/>
            </p:cNvSpPr>
            <p:nvPr/>
          </p:nvSpPr>
          <p:spPr bwMode="auto">
            <a:xfrm>
              <a:off x="8641" y="4901"/>
              <a:ext cx="1611" cy="1611"/>
            </a:xfrm>
            <a:custGeom>
              <a:avLst/>
              <a:gdLst>
                <a:gd name="T0" fmla="*/ 5256 w 7108"/>
                <a:gd name="T1" fmla="*/ 436 h 7107"/>
                <a:gd name="T2" fmla="*/ 5256 w 7108"/>
                <a:gd name="T3" fmla="*/ 436 h 7107"/>
                <a:gd name="T4" fmla="*/ 3555 w 7108"/>
                <a:gd name="T5" fmla="*/ 0 h 7107"/>
                <a:gd name="T6" fmla="*/ 1831 w 7108"/>
                <a:gd name="T7" fmla="*/ 436 h 7107"/>
                <a:gd name="T8" fmla="*/ 0 w 7108"/>
                <a:gd name="T9" fmla="*/ 3552 h 7107"/>
                <a:gd name="T10" fmla="*/ 3555 w 7108"/>
                <a:gd name="T11" fmla="*/ 7106 h 7107"/>
                <a:gd name="T12" fmla="*/ 7107 w 7108"/>
                <a:gd name="T13" fmla="*/ 3552 h 7107"/>
                <a:gd name="T14" fmla="*/ 5256 w 7108"/>
                <a:gd name="T15" fmla="*/ 436 h 7107"/>
                <a:gd name="T16" fmla="*/ 3555 w 7108"/>
                <a:gd name="T17" fmla="*/ 6102 h 7107"/>
                <a:gd name="T18" fmla="*/ 3555 w 7108"/>
                <a:gd name="T19" fmla="*/ 6102 h 7107"/>
                <a:gd name="T20" fmla="*/ 1004 w 7108"/>
                <a:gd name="T21" fmla="*/ 3552 h 7107"/>
                <a:gd name="T22" fmla="*/ 3555 w 7108"/>
                <a:gd name="T23" fmla="*/ 1001 h 7107"/>
                <a:gd name="T24" fmla="*/ 6082 w 7108"/>
                <a:gd name="T25" fmla="*/ 3552 h 7107"/>
                <a:gd name="T26" fmla="*/ 3555 w 7108"/>
                <a:gd name="T27" fmla="*/ 6102 h 7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08" h="7107">
                  <a:moveTo>
                    <a:pt x="5256" y="436"/>
                  </a:moveTo>
                  <a:lnTo>
                    <a:pt x="5256" y="436"/>
                  </a:lnTo>
                  <a:cubicBezTo>
                    <a:pt x="4753" y="173"/>
                    <a:pt x="4164" y="0"/>
                    <a:pt x="3555" y="0"/>
                  </a:cubicBezTo>
                  <a:cubicBezTo>
                    <a:pt x="2923" y="0"/>
                    <a:pt x="2334" y="173"/>
                    <a:pt x="1831" y="436"/>
                  </a:cubicBezTo>
                  <a:cubicBezTo>
                    <a:pt x="741" y="1045"/>
                    <a:pt x="0" y="2222"/>
                    <a:pt x="0" y="3552"/>
                  </a:cubicBezTo>
                  <a:cubicBezTo>
                    <a:pt x="0" y="5514"/>
                    <a:pt x="1593" y="7106"/>
                    <a:pt x="3555" y="7106"/>
                  </a:cubicBezTo>
                  <a:cubicBezTo>
                    <a:pt x="5517" y="7106"/>
                    <a:pt x="7107" y="5514"/>
                    <a:pt x="7107" y="3552"/>
                  </a:cubicBezTo>
                  <a:cubicBezTo>
                    <a:pt x="7107" y="2222"/>
                    <a:pt x="6366" y="1045"/>
                    <a:pt x="5256" y="436"/>
                  </a:cubicBezTo>
                  <a:close/>
                  <a:moveTo>
                    <a:pt x="3555" y="6102"/>
                  </a:moveTo>
                  <a:lnTo>
                    <a:pt x="3555" y="6102"/>
                  </a:lnTo>
                  <a:cubicBezTo>
                    <a:pt x="2138" y="6102"/>
                    <a:pt x="1004" y="4969"/>
                    <a:pt x="1004" y="3552"/>
                  </a:cubicBezTo>
                  <a:cubicBezTo>
                    <a:pt x="1004" y="2158"/>
                    <a:pt x="2138" y="1001"/>
                    <a:pt x="3555" y="1001"/>
                  </a:cubicBezTo>
                  <a:cubicBezTo>
                    <a:pt x="4949" y="1001"/>
                    <a:pt x="6082" y="2158"/>
                    <a:pt x="6082" y="3552"/>
                  </a:cubicBezTo>
                  <a:cubicBezTo>
                    <a:pt x="6082" y="4969"/>
                    <a:pt x="4949" y="6102"/>
                    <a:pt x="3555" y="61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3" name="Freeform 5"/>
            <p:cNvSpPr>
              <a:spLocks noChangeArrowheads="1"/>
            </p:cNvSpPr>
            <p:nvPr/>
          </p:nvSpPr>
          <p:spPr bwMode="auto">
            <a:xfrm>
              <a:off x="8987" y="5247"/>
              <a:ext cx="919" cy="918"/>
            </a:xfrm>
            <a:custGeom>
              <a:avLst/>
              <a:gdLst>
                <a:gd name="T0" fmla="*/ 2029 w 4057"/>
                <a:gd name="T1" fmla="*/ 0 h 4054"/>
                <a:gd name="T2" fmla="*/ 2029 w 4057"/>
                <a:gd name="T3" fmla="*/ 0 h 4054"/>
                <a:gd name="T4" fmla="*/ 0 w 4057"/>
                <a:gd name="T5" fmla="*/ 2027 h 4054"/>
                <a:gd name="T6" fmla="*/ 2029 w 4057"/>
                <a:gd name="T7" fmla="*/ 4053 h 4054"/>
                <a:gd name="T8" fmla="*/ 4056 w 4057"/>
                <a:gd name="T9" fmla="*/ 2027 h 4054"/>
                <a:gd name="T10" fmla="*/ 2029 w 4057"/>
                <a:gd name="T11" fmla="*/ 0 h 4054"/>
                <a:gd name="T12" fmla="*/ 1701 w 4057"/>
                <a:gd name="T13" fmla="*/ 393 h 4054"/>
                <a:gd name="T14" fmla="*/ 1701 w 4057"/>
                <a:gd name="T15" fmla="*/ 393 h 4054"/>
                <a:gd name="T16" fmla="*/ 2269 w 4057"/>
                <a:gd name="T17" fmla="*/ 393 h 4054"/>
                <a:gd name="T18" fmla="*/ 2269 w 4057"/>
                <a:gd name="T19" fmla="*/ 633 h 4054"/>
                <a:gd name="T20" fmla="*/ 1701 w 4057"/>
                <a:gd name="T21" fmla="*/ 633 h 4054"/>
                <a:gd name="T22" fmla="*/ 1701 w 4057"/>
                <a:gd name="T23" fmla="*/ 393 h 4054"/>
                <a:gd name="T24" fmla="*/ 720 w 4057"/>
                <a:gd name="T25" fmla="*/ 981 h 4054"/>
                <a:gd name="T26" fmla="*/ 720 w 4057"/>
                <a:gd name="T27" fmla="*/ 981 h 4054"/>
                <a:gd name="T28" fmla="*/ 940 w 4057"/>
                <a:gd name="T29" fmla="*/ 1113 h 4054"/>
                <a:gd name="T30" fmla="*/ 656 w 4057"/>
                <a:gd name="T31" fmla="*/ 1614 h 4054"/>
                <a:gd name="T32" fmla="*/ 436 w 4057"/>
                <a:gd name="T33" fmla="*/ 1482 h 4054"/>
                <a:gd name="T34" fmla="*/ 720 w 4057"/>
                <a:gd name="T35" fmla="*/ 981 h 4054"/>
                <a:gd name="T36" fmla="*/ 764 w 4057"/>
                <a:gd name="T37" fmla="*/ 3139 h 4054"/>
                <a:gd name="T38" fmla="*/ 764 w 4057"/>
                <a:gd name="T39" fmla="*/ 3139 h 4054"/>
                <a:gd name="T40" fmla="*/ 459 w 4057"/>
                <a:gd name="T41" fmla="*/ 2638 h 4054"/>
                <a:gd name="T42" fmla="*/ 676 w 4057"/>
                <a:gd name="T43" fmla="*/ 2507 h 4054"/>
                <a:gd name="T44" fmla="*/ 960 w 4057"/>
                <a:gd name="T45" fmla="*/ 3008 h 4054"/>
                <a:gd name="T46" fmla="*/ 764 w 4057"/>
                <a:gd name="T47" fmla="*/ 3139 h 4054"/>
                <a:gd name="T48" fmla="*/ 2334 w 4057"/>
                <a:gd name="T49" fmla="*/ 3684 h 4054"/>
                <a:gd name="T50" fmla="*/ 2334 w 4057"/>
                <a:gd name="T51" fmla="*/ 3684 h 4054"/>
                <a:gd name="T52" fmla="*/ 1766 w 4057"/>
                <a:gd name="T53" fmla="*/ 3684 h 4054"/>
                <a:gd name="T54" fmla="*/ 1766 w 4057"/>
                <a:gd name="T55" fmla="*/ 3423 h 4054"/>
                <a:gd name="T56" fmla="*/ 2334 w 4057"/>
                <a:gd name="T57" fmla="*/ 3423 h 4054"/>
                <a:gd name="T58" fmla="*/ 2334 w 4057"/>
                <a:gd name="T59" fmla="*/ 3684 h 4054"/>
                <a:gd name="T60" fmla="*/ 2029 w 4057"/>
                <a:gd name="T61" fmla="*/ 2768 h 4054"/>
                <a:gd name="T62" fmla="*/ 2029 w 4057"/>
                <a:gd name="T63" fmla="*/ 2768 h 4054"/>
                <a:gd name="T64" fmla="*/ 1288 w 4057"/>
                <a:gd name="T65" fmla="*/ 2027 h 4054"/>
                <a:gd name="T66" fmla="*/ 2029 w 4057"/>
                <a:gd name="T67" fmla="*/ 1286 h 4054"/>
                <a:gd name="T68" fmla="*/ 2770 w 4057"/>
                <a:gd name="T69" fmla="*/ 2027 h 4054"/>
                <a:gd name="T70" fmla="*/ 2029 w 4057"/>
                <a:gd name="T71" fmla="*/ 2768 h 4054"/>
                <a:gd name="T72" fmla="*/ 3294 w 4057"/>
                <a:gd name="T73" fmla="*/ 914 h 4054"/>
                <a:gd name="T74" fmla="*/ 3294 w 4057"/>
                <a:gd name="T75" fmla="*/ 914 h 4054"/>
                <a:gd name="T76" fmla="*/ 3575 w 4057"/>
                <a:gd name="T77" fmla="*/ 1417 h 4054"/>
                <a:gd name="T78" fmla="*/ 3358 w 4057"/>
                <a:gd name="T79" fmla="*/ 1549 h 4054"/>
                <a:gd name="T80" fmla="*/ 3075 w 4057"/>
                <a:gd name="T81" fmla="*/ 1046 h 4054"/>
                <a:gd name="T82" fmla="*/ 3294 w 4057"/>
                <a:gd name="T83" fmla="*/ 914 h 4054"/>
                <a:gd name="T84" fmla="*/ 3315 w 4057"/>
                <a:gd name="T85" fmla="*/ 3072 h 4054"/>
                <a:gd name="T86" fmla="*/ 3315 w 4057"/>
                <a:gd name="T87" fmla="*/ 3072 h 4054"/>
                <a:gd name="T88" fmla="*/ 3095 w 4057"/>
                <a:gd name="T89" fmla="*/ 2943 h 4054"/>
                <a:gd name="T90" fmla="*/ 3402 w 4057"/>
                <a:gd name="T91" fmla="*/ 2442 h 4054"/>
                <a:gd name="T92" fmla="*/ 3619 w 4057"/>
                <a:gd name="T93" fmla="*/ 2571 h 4054"/>
                <a:gd name="T94" fmla="*/ 3315 w 4057"/>
                <a:gd name="T95" fmla="*/ 3072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57" h="4054">
                  <a:moveTo>
                    <a:pt x="2029" y="0"/>
                  </a:moveTo>
                  <a:lnTo>
                    <a:pt x="2029" y="0"/>
                  </a:lnTo>
                  <a:cubicBezTo>
                    <a:pt x="896" y="0"/>
                    <a:pt x="0" y="914"/>
                    <a:pt x="0" y="2027"/>
                  </a:cubicBezTo>
                  <a:cubicBezTo>
                    <a:pt x="0" y="3160"/>
                    <a:pt x="896" y="4053"/>
                    <a:pt x="2029" y="4053"/>
                  </a:cubicBezTo>
                  <a:cubicBezTo>
                    <a:pt x="3139" y="4053"/>
                    <a:pt x="4056" y="3160"/>
                    <a:pt x="4056" y="2027"/>
                  </a:cubicBezTo>
                  <a:cubicBezTo>
                    <a:pt x="4056" y="914"/>
                    <a:pt x="3139" y="0"/>
                    <a:pt x="2029" y="0"/>
                  </a:cubicBezTo>
                  <a:close/>
                  <a:moveTo>
                    <a:pt x="1701" y="393"/>
                  </a:moveTo>
                  <a:lnTo>
                    <a:pt x="1701" y="393"/>
                  </a:lnTo>
                  <a:cubicBezTo>
                    <a:pt x="2269" y="393"/>
                    <a:pt x="2269" y="393"/>
                    <a:pt x="2269" y="393"/>
                  </a:cubicBezTo>
                  <a:cubicBezTo>
                    <a:pt x="2269" y="633"/>
                    <a:pt x="2269" y="633"/>
                    <a:pt x="2269" y="633"/>
                  </a:cubicBezTo>
                  <a:cubicBezTo>
                    <a:pt x="1701" y="633"/>
                    <a:pt x="1701" y="633"/>
                    <a:pt x="1701" y="633"/>
                  </a:cubicBezTo>
                  <a:lnTo>
                    <a:pt x="1701" y="393"/>
                  </a:lnTo>
                  <a:close/>
                  <a:moveTo>
                    <a:pt x="720" y="981"/>
                  </a:moveTo>
                  <a:lnTo>
                    <a:pt x="720" y="981"/>
                  </a:lnTo>
                  <a:cubicBezTo>
                    <a:pt x="940" y="1113"/>
                    <a:pt x="940" y="1113"/>
                    <a:pt x="940" y="1113"/>
                  </a:cubicBezTo>
                  <a:cubicBezTo>
                    <a:pt x="656" y="1614"/>
                    <a:pt x="656" y="1614"/>
                    <a:pt x="656" y="1614"/>
                  </a:cubicBezTo>
                  <a:cubicBezTo>
                    <a:pt x="436" y="1482"/>
                    <a:pt x="436" y="1482"/>
                    <a:pt x="436" y="1482"/>
                  </a:cubicBezTo>
                  <a:lnTo>
                    <a:pt x="720" y="981"/>
                  </a:lnTo>
                  <a:close/>
                  <a:moveTo>
                    <a:pt x="764" y="3139"/>
                  </a:moveTo>
                  <a:lnTo>
                    <a:pt x="764" y="3139"/>
                  </a:lnTo>
                  <a:cubicBezTo>
                    <a:pt x="459" y="2638"/>
                    <a:pt x="459" y="2638"/>
                    <a:pt x="459" y="2638"/>
                  </a:cubicBezTo>
                  <a:cubicBezTo>
                    <a:pt x="676" y="2507"/>
                    <a:pt x="676" y="2507"/>
                    <a:pt x="676" y="2507"/>
                  </a:cubicBezTo>
                  <a:cubicBezTo>
                    <a:pt x="960" y="3008"/>
                    <a:pt x="960" y="3008"/>
                    <a:pt x="960" y="3008"/>
                  </a:cubicBezTo>
                  <a:lnTo>
                    <a:pt x="764" y="3139"/>
                  </a:lnTo>
                  <a:close/>
                  <a:moveTo>
                    <a:pt x="2334" y="3684"/>
                  </a:moveTo>
                  <a:lnTo>
                    <a:pt x="2334" y="3684"/>
                  </a:lnTo>
                  <a:cubicBezTo>
                    <a:pt x="1766" y="3684"/>
                    <a:pt x="1766" y="3684"/>
                    <a:pt x="1766" y="3684"/>
                  </a:cubicBezTo>
                  <a:cubicBezTo>
                    <a:pt x="1766" y="3423"/>
                    <a:pt x="1766" y="3423"/>
                    <a:pt x="1766" y="3423"/>
                  </a:cubicBezTo>
                  <a:cubicBezTo>
                    <a:pt x="2334" y="3423"/>
                    <a:pt x="2334" y="3423"/>
                    <a:pt x="2334" y="3423"/>
                  </a:cubicBezTo>
                  <a:lnTo>
                    <a:pt x="2334" y="3684"/>
                  </a:lnTo>
                  <a:close/>
                  <a:moveTo>
                    <a:pt x="2029" y="2768"/>
                  </a:moveTo>
                  <a:lnTo>
                    <a:pt x="2029" y="2768"/>
                  </a:lnTo>
                  <a:cubicBezTo>
                    <a:pt x="1614" y="2768"/>
                    <a:pt x="1288" y="2442"/>
                    <a:pt x="1288" y="2027"/>
                  </a:cubicBezTo>
                  <a:cubicBezTo>
                    <a:pt x="1288" y="1614"/>
                    <a:pt x="1614" y="1286"/>
                    <a:pt x="2029" y="1286"/>
                  </a:cubicBezTo>
                  <a:cubicBezTo>
                    <a:pt x="2421" y="1286"/>
                    <a:pt x="2770" y="1614"/>
                    <a:pt x="2770" y="2027"/>
                  </a:cubicBezTo>
                  <a:cubicBezTo>
                    <a:pt x="2770" y="2442"/>
                    <a:pt x="2421" y="2768"/>
                    <a:pt x="2029" y="2768"/>
                  </a:cubicBezTo>
                  <a:close/>
                  <a:moveTo>
                    <a:pt x="3294" y="914"/>
                  </a:moveTo>
                  <a:lnTo>
                    <a:pt x="3294" y="914"/>
                  </a:lnTo>
                  <a:cubicBezTo>
                    <a:pt x="3575" y="1417"/>
                    <a:pt x="3575" y="1417"/>
                    <a:pt x="3575" y="1417"/>
                  </a:cubicBezTo>
                  <a:cubicBezTo>
                    <a:pt x="3358" y="1549"/>
                    <a:pt x="3358" y="1549"/>
                    <a:pt x="3358" y="1549"/>
                  </a:cubicBezTo>
                  <a:cubicBezTo>
                    <a:pt x="3075" y="1046"/>
                    <a:pt x="3075" y="1046"/>
                    <a:pt x="3075" y="1046"/>
                  </a:cubicBezTo>
                  <a:lnTo>
                    <a:pt x="3294" y="914"/>
                  </a:lnTo>
                  <a:close/>
                  <a:moveTo>
                    <a:pt x="3315" y="3072"/>
                  </a:moveTo>
                  <a:lnTo>
                    <a:pt x="3315" y="3072"/>
                  </a:lnTo>
                  <a:cubicBezTo>
                    <a:pt x="3095" y="2943"/>
                    <a:pt x="3095" y="2943"/>
                    <a:pt x="3095" y="2943"/>
                  </a:cubicBezTo>
                  <a:cubicBezTo>
                    <a:pt x="3402" y="2442"/>
                    <a:pt x="3402" y="2442"/>
                    <a:pt x="3402" y="2442"/>
                  </a:cubicBezTo>
                  <a:cubicBezTo>
                    <a:pt x="3619" y="2571"/>
                    <a:pt x="3619" y="2571"/>
                    <a:pt x="3619" y="2571"/>
                  </a:cubicBezTo>
                  <a:lnTo>
                    <a:pt x="3315" y="307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4" name="Freeform 6"/>
            <p:cNvSpPr>
              <a:spLocks noChangeArrowheads="1"/>
            </p:cNvSpPr>
            <p:nvPr/>
          </p:nvSpPr>
          <p:spPr bwMode="auto">
            <a:xfrm>
              <a:off x="1928" y="2044"/>
              <a:ext cx="3020" cy="3608"/>
            </a:xfrm>
            <a:custGeom>
              <a:avLst/>
              <a:gdLst>
                <a:gd name="T0" fmla="*/ 13212 w 13323"/>
                <a:gd name="T1" fmla="*/ 850 h 15913"/>
                <a:gd name="T2" fmla="*/ 13212 w 13323"/>
                <a:gd name="T3" fmla="*/ 850 h 15913"/>
                <a:gd name="T4" fmla="*/ 12058 w 13323"/>
                <a:gd name="T5" fmla="*/ 0 h 15913"/>
                <a:gd name="T6" fmla="*/ 6149 w 13323"/>
                <a:gd name="T7" fmla="*/ 0 h 15913"/>
                <a:gd name="T8" fmla="*/ 4427 w 13323"/>
                <a:gd name="T9" fmla="*/ 718 h 15913"/>
                <a:gd name="T10" fmla="*/ 720 w 13323"/>
                <a:gd name="T11" fmla="*/ 7259 h 15913"/>
                <a:gd name="T12" fmla="*/ 720 w 13323"/>
                <a:gd name="T13" fmla="*/ 7280 h 15913"/>
                <a:gd name="T14" fmla="*/ 676 w 13323"/>
                <a:gd name="T15" fmla="*/ 7347 h 15913"/>
                <a:gd name="T16" fmla="*/ 307 w 13323"/>
                <a:gd name="T17" fmla="*/ 8916 h 15913"/>
                <a:gd name="T18" fmla="*/ 307 w 13323"/>
                <a:gd name="T19" fmla="*/ 11051 h 15913"/>
                <a:gd name="T20" fmla="*/ 1332 w 13323"/>
                <a:gd name="T21" fmla="*/ 11051 h 15913"/>
                <a:gd name="T22" fmla="*/ 1332 w 13323"/>
                <a:gd name="T23" fmla="*/ 13470 h 15913"/>
                <a:gd name="T24" fmla="*/ 568 w 13323"/>
                <a:gd name="T25" fmla="*/ 13470 h 15913"/>
                <a:gd name="T26" fmla="*/ 154 w 13323"/>
                <a:gd name="T27" fmla="*/ 14495 h 15913"/>
                <a:gd name="T28" fmla="*/ 1592 w 13323"/>
                <a:gd name="T29" fmla="*/ 15912 h 15913"/>
                <a:gd name="T30" fmla="*/ 4884 w 13323"/>
                <a:gd name="T31" fmla="*/ 15912 h 15913"/>
                <a:gd name="T32" fmla="*/ 5103 w 13323"/>
                <a:gd name="T33" fmla="*/ 15674 h 15913"/>
                <a:gd name="T34" fmla="*/ 6061 w 13323"/>
                <a:gd name="T35" fmla="*/ 13581 h 15913"/>
                <a:gd name="T36" fmla="*/ 9396 w 13323"/>
                <a:gd name="T37" fmla="*/ 12295 h 15913"/>
                <a:gd name="T38" fmla="*/ 12362 w 13323"/>
                <a:gd name="T39" fmla="*/ 12295 h 15913"/>
                <a:gd name="T40" fmla="*/ 13212 w 13323"/>
                <a:gd name="T41" fmla="*/ 11880 h 15913"/>
                <a:gd name="T42" fmla="*/ 13212 w 13323"/>
                <a:gd name="T43" fmla="*/ 850 h 15913"/>
                <a:gd name="T44" fmla="*/ 8090 w 13323"/>
                <a:gd name="T45" fmla="*/ 5994 h 15913"/>
                <a:gd name="T46" fmla="*/ 8090 w 13323"/>
                <a:gd name="T47" fmla="*/ 5994 h 15913"/>
                <a:gd name="T48" fmla="*/ 6693 w 13323"/>
                <a:gd name="T49" fmla="*/ 6562 h 15913"/>
                <a:gd name="T50" fmla="*/ 4863 w 13323"/>
                <a:gd name="T51" fmla="*/ 8196 h 15913"/>
                <a:gd name="T52" fmla="*/ 3751 w 13323"/>
                <a:gd name="T53" fmla="*/ 8741 h 15913"/>
                <a:gd name="T54" fmla="*/ 2966 w 13323"/>
                <a:gd name="T55" fmla="*/ 8741 h 15913"/>
                <a:gd name="T56" fmla="*/ 2137 w 13323"/>
                <a:gd name="T57" fmla="*/ 7956 h 15913"/>
                <a:gd name="T58" fmla="*/ 2137 w 13323"/>
                <a:gd name="T59" fmla="*/ 6823 h 15913"/>
                <a:gd name="T60" fmla="*/ 2356 w 13323"/>
                <a:gd name="T61" fmla="*/ 5537 h 15913"/>
                <a:gd name="T62" fmla="*/ 4471 w 13323"/>
                <a:gd name="T63" fmla="*/ 1854 h 15913"/>
                <a:gd name="T64" fmla="*/ 6061 w 13323"/>
                <a:gd name="T65" fmla="*/ 1154 h 15913"/>
                <a:gd name="T66" fmla="*/ 10968 w 13323"/>
                <a:gd name="T67" fmla="*/ 1154 h 15913"/>
                <a:gd name="T68" fmla="*/ 11577 w 13323"/>
                <a:gd name="T69" fmla="*/ 1634 h 15913"/>
                <a:gd name="T70" fmla="*/ 11577 w 13323"/>
                <a:gd name="T71" fmla="*/ 5406 h 15913"/>
                <a:gd name="T72" fmla="*/ 10989 w 13323"/>
                <a:gd name="T73" fmla="*/ 5994 h 15913"/>
                <a:gd name="T74" fmla="*/ 8090 w 13323"/>
                <a:gd name="T75" fmla="*/ 5994 h 15913"/>
                <a:gd name="T76" fmla="*/ 11577 w 13323"/>
                <a:gd name="T77" fmla="*/ 9546 h 15913"/>
                <a:gd name="T78" fmla="*/ 11577 w 13323"/>
                <a:gd name="T79" fmla="*/ 9546 h 15913"/>
                <a:gd name="T80" fmla="*/ 11294 w 13323"/>
                <a:gd name="T81" fmla="*/ 9830 h 15913"/>
                <a:gd name="T82" fmla="*/ 10008 w 13323"/>
                <a:gd name="T83" fmla="*/ 9830 h 15913"/>
                <a:gd name="T84" fmla="*/ 9724 w 13323"/>
                <a:gd name="T85" fmla="*/ 9546 h 15913"/>
                <a:gd name="T86" fmla="*/ 9724 w 13323"/>
                <a:gd name="T87" fmla="*/ 9221 h 15913"/>
                <a:gd name="T88" fmla="*/ 10008 w 13323"/>
                <a:gd name="T89" fmla="*/ 8937 h 15913"/>
                <a:gd name="T90" fmla="*/ 11294 w 13323"/>
                <a:gd name="T91" fmla="*/ 8937 h 15913"/>
                <a:gd name="T92" fmla="*/ 11577 w 13323"/>
                <a:gd name="T93" fmla="*/ 9221 h 15913"/>
                <a:gd name="T94" fmla="*/ 11577 w 13323"/>
                <a:gd name="T95" fmla="*/ 9546 h 15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323" h="15913">
                  <a:moveTo>
                    <a:pt x="13212" y="850"/>
                  </a:moveTo>
                  <a:lnTo>
                    <a:pt x="13212" y="850"/>
                  </a:lnTo>
                  <a:cubicBezTo>
                    <a:pt x="13124" y="109"/>
                    <a:pt x="12058" y="0"/>
                    <a:pt x="12058" y="0"/>
                  </a:cubicBezTo>
                  <a:cubicBezTo>
                    <a:pt x="12058" y="0"/>
                    <a:pt x="7414" y="0"/>
                    <a:pt x="6149" y="0"/>
                  </a:cubicBezTo>
                  <a:cubicBezTo>
                    <a:pt x="4884" y="0"/>
                    <a:pt x="4427" y="718"/>
                    <a:pt x="4427" y="718"/>
                  </a:cubicBezTo>
                  <a:cubicBezTo>
                    <a:pt x="2225" y="3880"/>
                    <a:pt x="1200" y="5971"/>
                    <a:pt x="720" y="7259"/>
                  </a:cubicBezTo>
                  <a:cubicBezTo>
                    <a:pt x="720" y="7280"/>
                    <a:pt x="720" y="7280"/>
                    <a:pt x="720" y="7280"/>
                  </a:cubicBezTo>
                  <a:cubicBezTo>
                    <a:pt x="699" y="7303"/>
                    <a:pt x="699" y="7324"/>
                    <a:pt x="676" y="7347"/>
                  </a:cubicBezTo>
                  <a:cubicBezTo>
                    <a:pt x="284" y="8436"/>
                    <a:pt x="307" y="8916"/>
                    <a:pt x="307" y="8916"/>
                  </a:cubicBezTo>
                  <a:cubicBezTo>
                    <a:pt x="307" y="8916"/>
                    <a:pt x="307" y="10049"/>
                    <a:pt x="307" y="11051"/>
                  </a:cubicBezTo>
                  <a:cubicBezTo>
                    <a:pt x="1332" y="11051"/>
                    <a:pt x="1332" y="11051"/>
                    <a:pt x="1332" y="11051"/>
                  </a:cubicBezTo>
                  <a:cubicBezTo>
                    <a:pt x="1332" y="13470"/>
                    <a:pt x="1332" y="13470"/>
                    <a:pt x="1332" y="13470"/>
                  </a:cubicBezTo>
                  <a:cubicBezTo>
                    <a:pt x="568" y="13470"/>
                    <a:pt x="568" y="13470"/>
                    <a:pt x="568" y="13470"/>
                  </a:cubicBezTo>
                  <a:cubicBezTo>
                    <a:pt x="0" y="13514"/>
                    <a:pt x="154" y="14495"/>
                    <a:pt x="154" y="14495"/>
                  </a:cubicBezTo>
                  <a:cubicBezTo>
                    <a:pt x="88" y="15847"/>
                    <a:pt x="1592" y="15912"/>
                    <a:pt x="1592" y="15912"/>
                  </a:cubicBezTo>
                  <a:cubicBezTo>
                    <a:pt x="4884" y="15912"/>
                    <a:pt x="4884" y="15912"/>
                    <a:pt x="4884" y="15912"/>
                  </a:cubicBezTo>
                  <a:cubicBezTo>
                    <a:pt x="5015" y="15912"/>
                    <a:pt x="5103" y="15674"/>
                    <a:pt x="5103" y="15674"/>
                  </a:cubicBezTo>
                  <a:cubicBezTo>
                    <a:pt x="5103" y="15674"/>
                    <a:pt x="5255" y="15039"/>
                    <a:pt x="6061" y="13581"/>
                  </a:cubicBezTo>
                  <a:cubicBezTo>
                    <a:pt x="6846" y="12120"/>
                    <a:pt x="9396" y="12295"/>
                    <a:pt x="9396" y="12295"/>
                  </a:cubicBezTo>
                  <a:cubicBezTo>
                    <a:pt x="12362" y="12295"/>
                    <a:pt x="12362" y="12295"/>
                    <a:pt x="12362" y="12295"/>
                  </a:cubicBezTo>
                  <a:cubicBezTo>
                    <a:pt x="13256" y="12295"/>
                    <a:pt x="13212" y="11880"/>
                    <a:pt x="13212" y="11880"/>
                  </a:cubicBezTo>
                  <a:cubicBezTo>
                    <a:pt x="13212" y="11880"/>
                    <a:pt x="13322" y="1570"/>
                    <a:pt x="13212" y="850"/>
                  </a:cubicBezTo>
                  <a:close/>
                  <a:moveTo>
                    <a:pt x="8090" y="5994"/>
                  </a:moveTo>
                  <a:lnTo>
                    <a:pt x="8090" y="5994"/>
                  </a:lnTo>
                  <a:cubicBezTo>
                    <a:pt x="7393" y="5994"/>
                    <a:pt x="6693" y="6562"/>
                    <a:pt x="6693" y="6562"/>
                  </a:cubicBezTo>
                  <a:cubicBezTo>
                    <a:pt x="6693" y="6562"/>
                    <a:pt x="5364" y="7739"/>
                    <a:pt x="4863" y="8196"/>
                  </a:cubicBezTo>
                  <a:cubicBezTo>
                    <a:pt x="4339" y="8676"/>
                    <a:pt x="3751" y="8741"/>
                    <a:pt x="3751" y="8741"/>
                  </a:cubicBezTo>
                  <a:cubicBezTo>
                    <a:pt x="2966" y="8741"/>
                    <a:pt x="2966" y="8741"/>
                    <a:pt x="2966" y="8741"/>
                  </a:cubicBezTo>
                  <a:cubicBezTo>
                    <a:pt x="2006" y="8741"/>
                    <a:pt x="2137" y="7956"/>
                    <a:pt x="2137" y="7956"/>
                  </a:cubicBezTo>
                  <a:cubicBezTo>
                    <a:pt x="2137" y="7956"/>
                    <a:pt x="2137" y="6954"/>
                    <a:pt x="2137" y="6823"/>
                  </a:cubicBezTo>
                  <a:cubicBezTo>
                    <a:pt x="2137" y="6671"/>
                    <a:pt x="2356" y="5537"/>
                    <a:pt x="2356" y="5537"/>
                  </a:cubicBezTo>
                  <a:cubicBezTo>
                    <a:pt x="2356" y="5537"/>
                    <a:pt x="4011" y="2595"/>
                    <a:pt x="4471" y="1854"/>
                  </a:cubicBezTo>
                  <a:cubicBezTo>
                    <a:pt x="4951" y="1134"/>
                    <a:pt x="6061" y="1154"/>
                    <a:pt x="6061" y="1154"/>
                  </a:cubicBezTo>
                  <a:cubicBezTo>
                    <a:pt x="6061" y="1154"/>
                    <a:pt x="10313" y="1154"/>
                    <a:pt x="10968" y="1154"/>
                  </a:cubicBezTo>
                  <a:cubicBezTo>
                    <a:pt x="11621" y="1154"/>
                    <a:pt x="11577" y="1634"/>
                    <a:pt x="11577" y="1634"/>
                  </a:cubicBezTo>
                  <a:cubicBezTo>
                    <a:pt x="11577" y="5406"/>
                    <a:pt x="11577" y="5406"/>
                    <a:pt x="11577" y="5406"/>
                  </a:cubicBezTo>
                  <a:cubicBezTo>
                    <a:pt x="11577" y="6190"/>
                    <a:pt x="10989" y="5994"/>
                    <a:pt x="10989" y="5994"/>
                  </a:cubicBezTo>
                  <a:cubicBezTo>
                    <a:pt x="10989" y="5994"/>
                    <a:pt x="8808" y="5994"/>
                    <a:pt x="8090" y="5994"/>
                  </a:cubicBezTo>
                  <a:close/>
                  <a:moveTo>
                    <a:pt x="11577" y="9546"/>
                  </a:moveTo>
                  <a:lnTo>
                    <a:pt x="11577" y="9546"/>
                  </a:lnTo>
                  <a:cubicBezTo>
                    <a:pt x="11577" y="9701"/>
                    <a:pt x="11446" y="9830"/>
                    <a:pt x="11294" y="9830"/>
                  </a:cubicBezTo>
                  <a:cubicBezTo>
                    <a:pt x="10008" y="9830"/>
                    <a:pt x="10008" y="9830"/>
                    <a:pt x="10008" y="9830"/>
                  </a:cubicBezTo>
                  <a:cubicBezTo>
                    <a:pt x="9856" y="9830"/>
                    <a:pt x="9724" y="9701"/>
                    <a:pt x="9724" y="9546"/>
                  </a:cubicBezTo>
                  <a:cubicBezTo>
                    <a:pt x="9724" y="9221"/>
                    <a:pt x="9724" y="9221"/>
                    <a:pt x="9724" y="9221"/>
                  </a:cubicBezTo>
                  <a:cubicBezTo>
                    <a:pt x="9724" y="9069"/>
                    <a:pt x="9856" y="8937"/>
                    <a:pt x="10008" y="8937"/>
                  </a:cubicBezTo>
                  <a:cubicBezTo>
                    <a:pt x="11294" y="8937"/>
                    <a:pt x="11294" y="8937"/>
                    <a:pt x="11294" y="8937"/>
                  </a:cubicBezTo>
                  <a:cubicBezTo>
                    <a:pt x="11446" y="8937"/>
                    <a:pt x="11577" y="9069"/>
                    <a:pt x="11577" y="9221"/>
                  </a:cubicBezTo>
                  <a:lnTo>
                    <a:pt x="11577" y="954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5" name="Freeform 7"/>
            <p:cNvSpPr>
              <a:spLocks noChangeArrowheads="1"/>
            </p:cNvSpPr>
            <p:nvPr/>
          </p:nvSpPr>
          <p:spPr bwMode="auto">
            <a:xfrm>
              <a:off x="1962" y="2884"/>
              <a:ext cx="162" cy="652"/>
            </a:xfrm>
            <a:custGeom>
              <a:avLst/>
              <a:gdLst>
                <a:gd name="T0" fmla="*/ 718 w 719"/>
                <a:gd name="T1" fmla="*/ 2594 h 2879"/>
                <a:gd name="T2" fmla="*/ 718 w 719"/>
                <a:gd name="T3" fmla="*/ 2594 h 2879"/>
                <a:gd name="T4" fmla="*/ 437 w 719"/>
                <a:gd name="T5" fmla="*/ 2878 h 2879"/>
                <a:gd name="T6" fmla="*/ 282 w 719"/>
                <a:gd name="T7" fmla="*/ 2878 h 2879"/>
                <a:gd name="T8" fmla="*/ 0 w 719"/>
                <a:gd name="T9" fmla="*/ 2594 h 2879"/>
                <a:gd name="T10" fmla="*/ 130 w 719"/>
                <a:gd name="T11" fmla="*/ 307 h 2879"/>
                <a:gd name="T12" fmla="*/ 437 w 719"/>
                <a:gd name="T13" fmla="*/ 0 h 2879"/>
                <a:gd name="T14" fmla="*/ 437 w 719"/>
                <a:gd name="T15" fmla="*/ 0 h 2879"/>
                <a:gd name="T16" fmla="*/ 718 w 719"/>
                <a:gd name="T17" fmla="*/ 284 h 2879"/>
                <a:gd name="T18" fmla="*/ 718 w 719"/>
                <a:gd name="T19" fmla="*/ 2594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9" h="2879">
                  <a:moveTo>
                    <a:pt x="718" y="2594"/>
                  </a:moveTo>
                  <a:lnTo>
                    <a:pt x="718" y="2594"/>
                  </a:lnTo>
                  <a:cubicBezTo>
                    <a:pt x="718" y="2746"/>
                    <a:pt x="587" y="2878"/>
                    <a:pt x="437" y="2878"/>
                  </a:cubicBezTo>
                  <a:cubicBezTo>
                    <a:pt x="282" y="2878"/>
                    <a:pt x="282" y="2878"/>
                    <a:pt x="282" y="2878"/>
                  </a:cubicBezTo>
                  <a:cubicBezTo>
                    <a:pt x="130" y="2878"/>
                    <a:pt x="0" y="2746"/>
                    <a:pt x="0" y="2594"/>
                  </a:cubicBezTo>
                  <a:cubicBezTo>
                    <a:pt x="130" y="307"/>
                    <a:pt x="130" y="307"/>
                    <a:pt x="130" y="307"/>
                  </a:cubicBezTo>
                  <a:cubicBezTo>
                    <a:pt x="130" y="131"/>
                    <a:pt x="282" y="0"/>
                    <a:pt x="437" y="0"/>
                  </a:cubicBezTo>
                  <a:lnTo>
                    <a:pt x="437" y="0"/>
                  </a:lnTo>
                  <a:cubicBezTo>
                    <a:pt x="587" y="0"/>
                    <a:pt x="718" y="131"/>
                    <a:pt x="718" y="284"/>
                  </a:cubicBezTo>
                  <a:lnTo>
                    <a:pt x="718" y="259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6" name="Freeform 8"/>
            <p:cNvSpPr>
              <a:spLocks noChangeArrowheads="1"/>
            </p:cNvSpPr>
            <p:nvPr/>
          </p:nvSpPr>
          <p:spPr bwMode="auto">
            <a:xfrm>
              <a:off x="2007" y="3537"/>
              <a:ext cx="83" cy="172"/>
            </a:xfrm>
            <a:custGeom>
              <a:avLst/>
              <a:gdLst>
                <a:gd name="T0" fmla="*/ 325 w 370"/>
                <a:gd name="T1" fmla="*/ 764 h 765"/>
                <a:gd name="T2" fmla="*/ 325 w 370"/>
                <a:gd name="T3" fmla="*/ 764 h 765"/>
                <a:gd name="T4" fmla="*/ 173 w 370"/>
                <a:gd name="T5" fmla="*/ 697 h 765"/>
                <a:gd name="T6" fmla="*/ 41 w 370"/>
                <a:gd name="T7" fmla="*/ 0 h 765"/>
                <a:gd name="T8" fmla="*/ 129 w 370"/>
                <a:gd name="T9" fmla="*/ 0 h 765"/>
                <a:gd name="T10" fmla="*/ 240 w 370"/>
                <a:gd name="T11" fmla="*/ 632 h 765"/>
                <a:gd name="T12" fmla="*/ 369 w 370"/>
                <a:gd name="T13" fmla="*/ 676 h 765"/>
                <a:gd name="T14" fmla="*/ 325 w 370"/>
                <a:gd name="T15" fmla="*/ 764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0" h="765">
                  <a:moveTo>
                    <a:pt x="325" y="764"/>
                  </a:moveTo>
                  <a:lnTo>
                    <a:pt x="325" y="764"/>
                  </a:lnTo>
                  <a:cubicBezTo>
                    <a:pt x="260" y="764"/>
                    <a:pt x="217" y="741"/>
                    <a:pt x="173" y="697"/>
                  </a:cubicBezTo>
                  <a:cubicBezTo>
                    <a:pt x="0" y="501"/>
                    <a:pt x="41" y="23"/>
                    <a:pt x="41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131"/>
                    <a:pt x="129" y="501"/>
                    <a:pt x="240" y="632"/>
                  </a:cubicBezTo>
                  <a:cubicBezTo>
                    <a:pt x="281" y="653"/>
                    <a:pt x="325" y="676"/>
                    <a:pt x="369" y="676"/>
                  </a:cubicBezTo>
                  <a:lnTo>
                    <a:pt x="325" y="76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7" name="Freeform 9"/>
            <p:cNvSpPr>
              <a:spLocks noChangeArrowheads="1"/>
            </p:cNvSpPr>
            <p:nvPr/>
          </p:nvSpPr>
          <p:spPr bwMode="auto">
            <a:xfrm>
              <a:off x="4380" y="4832"/>
              <a:ext cx="613" cy="1102"/>
            </a:xfrm>
            <a:custGeom>
              <a:avLst/>
              <a:gdLst>
                <a:gd name="T0" fmla="*/ 2311 w 2707"/>
                <a:gd name="T1" fmla="*/ 4861 h 4862"/>
                <a:gd name="T2" fmla="*/ 2311 w 2707"/>
                <a:gd name="T3" fmla="*/ 4861 h 4862"/>
                <a:gd name="T4" fmla="*/ 2311 w 2707"/>
                <a:gd name="T5" fmla="*/ 4665 h 4862"/>
                <a:gd name="T6" fmla="*/ 1898 w 2707"/>
                <a:gd name="T7" fmla="*/ 2179 h 4862"/>
                <a:gd name="T8" fmla="*/ 0 w 2707"/>
                <a:gd name="T9" fmla="*/ 0 h 4862"/>
                <a:gd name="T10" fmla="*/ 481 w 2707"/>
                <a:gd name="T11" fmla="*/ 0 h 4862"/>
                <a:gd name="T12" fmla="*/ 2161 w 2707"/>
                <a:gd name="T13" fmla="*/ 2047 h 4862"/>
                <a:gd name="T14" fmla="*/ 2595 w 2707"/>
                <a:gd name="T15" fmla="*/ 4685 h 4862"/>
                <a:gd name="T16" fmla="*/ 2595 w 2707"/>
                <a:gd name="T17" fmla="*/ 4861 h 4862"/>
                <a:gd name="T18" fmla="*/ 2574 w 2707"/>
                <a:gd name="T19" fmla="*/ 4861 h 4862"/>
                <a:gd name="T20" fmla="*/ 2311 w 2707"/>
                <a:gd name="T21" fmla="*/ 4861 h 4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07" h="4862">
                  <a:moveTo>
                    <a:pt x="2311" y="4861"/>
                  </a:moveTo>
                  <a:lnTo>
                    <a:pt x="2311" y="4861"/>
                  </a:lnTo>
                  <a:cubicBezTo>
                    <a:pt x="2311" y="4794"/>
                    <a:pt x="2311" y="4817"/>
                    <a:pt x="2311" y="4665"/>
                  </a:cubicBezTo>
                  <a:cubicBezTo>
                    <a:pt x="2334" y="4228"/>
                    <a:pt x="2399" y="3224"/>
                    <a:pt x="1898" y="2179"/>
                  </a:cubicBezTo>
                  <a:cubicBezTo>
                    <a:pt x="1265" y="826"/>
                    <a:pt x="24" y="0"/>
                    <a:pt x="0" y="0"/>
                  </a:cubicBezTo>
                  <a:cubicBezTo>
                    <a:pt x="481" y="0"/>
                    <a:pt x="481" y="0"/>
                    <a:pt x="481" y="0"/>
                  </a:cubicBezTo>
                  <a:cubicBezTo>
                    <a:pt x="524" y="21"/>
                    <a:pt x="1485" y="653"/>
                    <a:pt x="2161" y="2047"/>
                  </a:cubicBezTo>
                  <a:cubicBezTo>
                    <a:pt x="2706" y="3181"/>
                    <a:pt x="2618" y="4228"/>
                    <a:pt x="2595" y="4685"/>
                  </a:cubicBezTo>
                  <a:cubicBezTo>
                    <a:pt x="2595" y="4750"/>
                    <a:pt x="2595" y="4838"/>
                    <a:pt x="2595" y="4861"/>
                  </a:cubicBezTo>
                  <a:cubicBezTo>
                    <a:pt x="2595" y="4861"/>
                    <a:pt x="2595" y="4861"/>
                    <a:pt x="2574" y="4861"/>
                  </a:cubicBezTo>
                  <a:lnTo>
                    <a:pt x="2311" y="486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8" name="Freeform 10"/>
            <p:cNvSpPr>
              <a:spLocks noChangeArrowheads="1"/>
            </p:cNvSpPr>
            <p:nvPr/>
          </p:nvSpPr>
          <p:spPr bwMode="auto">
            <a:xfrm>
              <a:off x="5082" y="4659"/>
              <a:ext cx="6441" cy="341"/>
            </a:xfrm>
            <a:custGeom>
              <a:avLst/>
              <a:gdLst>
                <a:gd name="T0" fmla="*/ 28408 w 28409"/>
                <a:gd name="T1" fmla="*/ 1505 h 1506"/>
                <a:gd name="T2" fmla="*/ 0 w 28409"/>
                <a:gd name="T3" fmla="*/ 1505 h 1506"/>
                <a:gd name="T4" fmla="*/ 0 w 28409"/>
                <a:gd name="T5" fmla="*/ 0 h 1506"/>
                <a:gd name="T6" fmla="*/ 28408 w 28409"/>
                <a:gd name="T7" fmla="*/ 0 h 1506"/>
                <a:gd name="T8" fmla="*/ 28408 w 28409"/>
                <a:gd name="T9" fmla="*/ 1505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09" h="1506">
                  <a:moveTo>
                    <a:pt x="28408" y="1505"/>
                  </a:moveTo>
                  <a:lnTo>
                    <a:pt x="0" y="1505"/>
                  </a:lnTo>
                  <a:lnTo>
                    <a:pt x="0" y="0"/>
                  </a:lnTo>
                  <a:lnTo>
                    <a:pt x="28408" y="0"/>
                  </a:lnTo>
                  <a:lnTo>
                    <a:pt x="28408" y="150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49" name="Freeform 11"/>
            <p:cNvSpPr>
              <a:spLocks noChangeArrowheads="1"/>
            </p:cNvSpPr>
            <p:nvPr/>
          </p:nvSpPr>
          <p:spPr bwMode="auto">
            <a:xfrm>
              <a:off x="6234" y="4837"/>
              <a:ext cx="1493" cy="706"/>
            </a:xfrm>
            <a:custGeom>
              <a:avLst/>
              <a:gdLst>
                <a:gd name="T0" fmla="*/ 6585 w 6586"/>
                <a:gd name="T1" fmla="*/ 3118 h 3119"/>
                <a:gd name="T2" fmla="*/ 0 w 6586"/>
                <a:gd name="T3" fmla="*/ 3118 h 3119"/>
                <a:gd name="T4" fmla="*/ 0 w 6586"/>
                <a:gd name="T5" fmla="*/ 0 h 3119"/>
                <a:gd name="T6" fmla="*/ 6585 w 6586"/>
                <a:gd name="T7" fmla="*/ 0 h 3119"/>
                <a:gd name="T8" fmla="*/ 6585 w 6586"/>
                <a:gd name="T9" fmla="*/ 3118 h 3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86" h="3119">
                  <a:moveTo>
                    <a:pt x="6585" y="3118"/>
                  </a:moveTo>
                  <a:lnTo>
                    <a:pt x="0" y="3118"/>
                  </a:lnTo>
                  <a:lnTo>
                    <a:pt x="0" y="0"/>
                  </a:lnTo>
                  <a:lnTo>
                    <a:pt x="6585" y="0"/>
                  </a:lnTo>
                  <a:lnTo>
                    <a:pt x="6585" y="311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0" name="Freeform 12"/>
            <p:cNvSpPr>
              <a:spLocks noChangeArrowheads="1"/>
            </p:cNvSpPr>
            <p:nvPr/>
          </p:nvSpPr>
          <p:spPr bwMode="auto">
            <a:xfrm>
              <a:off x="5260" y="5000"/>
              <a:ext cx="494" cy="493"/>
            </a:xfrm>
            <a:custGeom>
              <a:avLst/>
              <a:gdLst>
                <a:gd name="T0" fmla="*/ 0 w 2183"/>
                <a:gd name="T1" fmla="*/ 1089 h 2180"/>
                <a:gd name="T2" fmla="*/ 0 w 2183"/>
                <a:gd name="T3" fmla="*/ 1089 h 2180"/>
                <a:gd name="T4" fmla="*/ 1092 w 2183"/>
                <a:gd name="T5" fmla="*/ 0 h 2180"/>
                <a:gd name="T6" fmla="*/ 2182 w 2183"/>
                <a:gd name="T7" fmla="*/ 1089 h 2180"/>
                <a:gd name="T8" fmla="*/ 1092 w 2183"/>
                <a:gd name="T9" fmla="*/ 2179 h 2180"/>
                <a:gd name="T10" fmla="*/ 0 w 2183"/>
                <a:gd name="T11" fmla="*/ 108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83" h="2180">
                  <a:moveTo>
                    <a:pt x="0" y="1089"/>
                  </a:moveTo>
                  <a:lnTo>
                    <a:pt x="0" y="1089"/>
                  </a:lnTo>
                  <a:cubicBezTo>
                    <a:pt x="0" y="501"/>
                    <a:pt x="504" y="0"/>
                    <a:pt x="1092" y="0"/>
                  </a:cubicBezTo>
                  <a:cubicBezTo>
                    <a:pt x="1681" y="0"/>
                    <a:pt x="2182" y="501"/>
                    <a:pt x="2182" y="1089"/>
                  </a:cubicBezTo>
                  <a:cubicBezTo>
                    <a:pt x="2182" y="1699"/>
                    <a:pt x="1681" y="2179"/>
                    <a:pt x="1092" y="2179"/>
                  </a:cubicBezTo>
                  <a:cubicBezTo>
                    <a:pt x="504" y="2179"/>
                    <a:pt x="0" y="1699"/>
                    <a:pt x="0" y="108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1" name="Freeform 13"/>
            <p:cNvSpPr>
              <a:spLocks noChangeArrowheads="1"/>
            </p:cNvSpPr>
            <p:nvPr/>
          </p:nvSpPr>
          <p:spPr bwMode="auto">
            <a:xfrm>
              <a:off x="10120" y="5045"/>
              <a:ext cx="1151" cy="291"/>
            </a:xfrm>
            <a:custGeom>
              <a:avLst/>
              <a:gdLst>
                <a:gd name="T0" fmla="*/ 5080 w 5081"/>
                <a:gd name="T1" fmla="*/ 741 h 1287"/>
                <a:gd name="T2" fmla="*/ 5080 w 5081"/>
                <a:gd name="T3" fmla="*/ 741 h 1287"/>
                <a:gd name="T4" fmla="*/ 4514 w 5081"/>
                <a:gd name="T5" fmla="*/ 1286 h 1287"/>
                <a:gd name="T6" fmla="*/ 567 w 5081"/>
                <a:gd name="T7" fmla="*/ 1286 h 1287"/>
                <a:gd name="T8" fmla="*/ 0 w 5081"/>
                <a:gd name="T9" fmla="*/ 741 h 1287"/>
                <a:gd name="T10" fmla="*/ 0 w 5081"/>
                <a:gd name="T11" fmla="*/ 545 h 1287"/>
                <a:gd name="T12" fmla="*/ 567 w 5081"/>
                <a:gd name="T13" fmla="*/ 0 h 1287"/>
                <a:gd name="T14" fmla="*/ 4514 w 5081"/>
                <a:gd name="T15" fmla="*/ 0 h 1287"/>
                <a:gd name="T16" fmla="*/ 5080 w 5081"/>
                <a:gd name="T17" fmla="*/ 545 h 1287"/>
                <a:gd name="T18" fmla="*/ 5080 w 5081"/>
                <a:gd name="T19" fmla="*/ 741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81" h="1287">
                  <a:moveTo>
                    <a:pt x="5080" y="741"/>
                  </a:moveTo>
                  <a:lnTo>
                    <a:pt x="5080" y="741"/>
                  </a:lnTo>
                  <a:cubicBezTo>
                    <a:pt x="5080" y="1046"/>
                    <a:pt x="4819" y="1286"/>
                    <a:pt x="4514" y="1286"/>
                  </a:cubicBezTo>
                  <a:cubicBezTo>
                    <a:pt x="567" y="1286"/>
                    <a:pt x="567" y="1286"/>
                    <a:pt x="567" y="1286"/>
                  </a:cubicBezTo>
                  <a:cubicBezTo>
                    <a:pt x="263" y="1286"/>
                    <a:pt x="0" y="1046"/>
                    <a:pt x="0" y="741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0" y="238"/>
                    <a:pt x="263" y="0"/>
                    <a:pt x="567" y="0"/>
                  </a:cubicBezTo>
                  <a:cubicBezTo>
                    <a:pt x="4514" y="0"/>
                    <a:pt x="4514" y="0"/>
                    <a:pt x="4514" y="0"/>
                  </a:cubicBezTo>
                  <a:cubicBezTo>
                    <a:pt x="4819" y="0"/>
                    <a:pt x="5080" y="238"/>
                    <a:pt x="5080" y="545"/>
                  </a:cubicBezTo>
                  <a:lnTo>
                    <a:pt x="5080" y="7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2" name="Freeform 14"/>
            <p:cNvSpPr>
              <a:spLocks noChangeArrowheads="1"/>
            </p:cNvSpPr>
            <p:nvPr/>
          </p:nvSpPr>
          <p:spPr bwMode="auto">
            <a:xfrm>
              <a:off x="9962" y="4635"/>
              <a:ext cx="701" cy="1111"/>
            </a:xfrm>
            <a:custGeom>
              <a:avLst/>
              <a:gdLst>
                <a:gd name="T0" fmla="*/ 2811 w 3096"/>
                <a:gd name="T1" fmla="*/ 4904 h 4905"/>
                <a:gd name="T2" fmla="*/ 2811 w 3096"/>
                <a:gd name="T3" fmla="*/ 4904 h 4905"/>
                <a:gd name="T4" fmla="*/ 2398 w 3096"/>
                <a:gd name="T5" fmla="*/ 2354 h 4905"/>
                <a:gd name="T6" fmla="*/ 0 w 3096"/>
                <a:gd name="T7" fmla="*/ 108 h 4905"/>
                <a:gd name="T8" fmla="*/ 327 w 3096"/>
                <a:gd name="T9" fmla="*/ 0 h 4905"/>
                <a:gd name="T10" fmla="*/ 2659 w 3096"/>
                <a:gd name="T11" fmla="*/ 2266 h 4905"/>
                <a:gd name="T12" fmla="*/ 3095 w 3096"/>
                <a:gd name="T13" fmla="*/ 4881 h 4905"/>
                <a:gd name="T14" fmla="*/ 2811 w 3096"/>
                <a:gd name="T15" fmla="*/ 4904 h 4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96" h="4905">
                  <a:moveTo>
                    <a:pt x="2811" y="4904"/>
                  </a:moveTo>
                  <a:lnTo>
                    <a:pt x="2811" y="4904"/>
                  </a:lnTo>
                  <a:cubicBezTo>
                    <a:pt x="2811" y="4881"/>
                    <a:pt x="2790" y="3616"/>
                    <a:pt x="2398" y="2354"/>
                  </a:cubicBezTo>
                  <a:cubicBezTo>
                    <a:pt x="2026" y="1112"/>
                    <a:pt x="20" y="129"/>
                    <a:pt x="0" y="108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415" y="20"/>
                    <a:pt x="2245" y="893"/>
                    <a:pt x="2659" y="2266"/>
                  </a:cubicBezTo>
                  <a:cubicBezTo>
                    <a:pt x="3074" y="3575"/>
                    <a:pt x="3095" y="4837"/>
                    <a:pt x="3095" y="4881"/>
                  </a:cubicBezTo>
                  <a:lnTo>
                    <a:pt x="2811" y="49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3" name="Freeform 15"/>
            <p:cNvSpPr>
              <a:spLocks noChangeArrowheads="1"/>
            </p:cNvSpPr>
            <p:nvPr/>
          </p:nvSpPr>
          <p:spPr bwMode="auto">
            <a:xfrm>
              <a:off x="8518" y="4629"/>
              <a:ext cx="439" cy="543"/>
            </a:xfrm>
            <a:custGeom>
              <a:avLst/>
              <a:gdLst>
                <a:gd name="T0" fmla="*/ 261 w 1942"/>
                <a:gd name="T1" fmla="*/ 2398 h 2399"/>
                <a:gd name="T2" fmla="*/ 261 w 1942"/>
                <a:gd name="T3" fmla="*/ 2398 h 2399"/>
                <a:gd name="T4" fmla="*/ 0 w 1942"/>
                <a:gd name="T5" fmla="*/ 2310 h 2399"/>
                <a:gd name="T6" fmla="*/ 1722 w 1942"/>
                <a:gd name="T7" fmla="*/ 0 h 2399"/>
                <a:gd name="T8" fmla="*/ 1941 w 1942"/>
                <a:gd name="T9" fmla="*/ 131 h 2399"/>
                <a:gd name="T10" fmla="*/ 261 w 1942"/>
                <a:gd name="T11" fmla="*/ 2398 h 2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2" h="2399">
                  <a:moveTo>
                    <a:pt x="261" y="2398"/>
                  </a:moveTo>
                  <a:lnTo>
                    <a:pt x="261" y="2398"/>
                  </a:lnTo>
                  <a:cubicBezTo>
                    <a:pt x="0" y="2310"/>
                    <a:pt x="0" y="2310"/>
                    <a:pt x="0" y="2310"/>
                  </a:cubicBezTo>
                  <a:cubicBezTo>
                    <a:pt x="64" y="2070"/>
                    <a:pt x="741" y="0"/>
                    <a:pt x="1722" y="0"/>
                  </a:cubicBezTo>
                  <a:cubicBezTo>
                    <a:pt x="1941" y="131"/>
                    <a:pt x="1941" y="131"/>
                    <a:pt x="1941" y="131"/>
                  </a:cubicBezTo>
                  <a:cubicBezTo>
                    <a:pt x="1265" y="131"/>
                    <a:pt x="436" y="1809"/>
                    <a:pt x="261" y="239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4" name="Freeform 16"/>
            <p:cNvSpPr>
              <a:spLocks noChangeArrowheads="1"/>
            </p:cNvSpPr>
            <p:nvPr/>
          </p:nvSpPr>
          <p:spPr bwMode="auto">
            <a:xfrm>
              <a:off x="5161" y="4412"/>
              <a:ext cx="7049" cy="246"/>
            </a:xfrm>
            <a:custGeom>
              <a:avLst/>
              <a:gdLst>
                <a:gd name="T0" fmla="*/ 0 w 31089"/>
                <a:gd name="T1" fmla="*/ 0 h 1090"/>
                <a:gd name="T2" fmla="*/ 31088 w 31089"/>
                <a:gd name="T3" fmla="*/ 0 h 1090"/>
                <a:gd name="T4" fmla="*/ 31088 w 31089"/>
                <a:gd name="T5" fmla="*/ 1089 h 1090"/>
                <a:gd name="T6" fmla="*/ 0 w 31089"/>
                <a:gd name="T7" fmla="*/ 1089 h 1090"/>
                <a:gd name="T8" fmla="*/ 0 w 31089"/>
                <a:gd name="T9" fmla="*/ 0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89" h="1090">
                  <a:moveTo>
                    <a:pt x="0" y="0"/>
                  </a:moveTo>
                  <a:lnTo>
                    <a:pt x="31088" y="0"/>
                  </a:lnTo>
                  <a:lnTo>
                    <a:pt x="31088" y="1089"/>
                  </a:lnTo>
                  <a:lnTo>
                    <a:pt x="0" y="108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5" name="Freeform 17"/>
            <p:cNvSpPr>
              <a:spLocks noChangeArrowheads="1"/>
            </p:cNvSpPr>
            <p:nvPr/>
          </p:nvSpPr>
          <p:spPr bwMode="auto">
            <a:xfrm>
              <a:off x="5161" y="1901"/>
              <a:ext cx="187" cy="2757"/>
            </a:xfrm>
            <a:custGeom>
              <a:avLst/>
              <a:gdLst>
                <a:gd name="T0" fmla="*/ 828 w 829"/>
                <a:gd name="T1" fmla="*/ 0 h 12164"/>
                <a:gd name="T2" fmla="*/ 0 w 829"/>
                <a:gd name="T3" fmla="*/ 0 h 12164"/>
                <a:gd name="T4" fmla="*/ 0 w 829"/>
                <a:gd name="T5" fmla="*/ 12163 h 12164"/>
                <a:gd name="T6" fmla="*/ 828 w 829"/>
                <a:gd name="T7" fmla="*/ 12163 h 12164"/>
                <a:gd name="T8" fmla="*/ 828 w 829"/>
                <a:gd name="T9" fmla="*/ 0 h 12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9" h="12164">
                  <a:moveTo>
                    <a:pt x="828" y="0"/>
                  </a:moveTo>
                  <a:lnTo>
                    <a:pt x="0" y="0"/>
                  </a:lnTo>
                  <a:lnTo>
                    <a:pt x="0" y="12163"/>
                  </a:lnTo>
                  <a:lnTo>
                    <a:pt x="828" y="12163"/>
                  </a:lnTo>
                  <a:lnTo>
                    <a:pt x="82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6" name="Freeform 18"/>
            <p:cNvSpPr>
              <a:spLocks noChangeArrowheads="1"/>
            </p:cNvSpPr>
            <p:nvPr/>
          </p:nvSpPr>
          <p:spPr bwMode="auto">
            <a:xfrm>
              <a:off x="5349" y="4026"/>
              <a:ext cx="6861" cy="246"/>
            </a:xfrm>
            <a:custGeom>
              <a:avLst/>
              <a:gdLst>
                <a:gd name="T0" fmla="*/ 30260 w 30261"/>
                <a:gd name="T1" fmla="*/ 0 h 1090"/>
                <a:gd name="T2" fmla="*/ 0 w 30261"/>
                <a:gd name="T3" fmla="*/ 0 h 1090"/>
                <a:gd name="T4" fmla="*/ 0 w 30261"/>
                <a:gd name="T5" fmla="*/ 1089 h 1090"/>
                <a:gd name="T6" fmla="*/ 30260 w 30261"/>
                <a:gd name="T7" fmla="*/ 1089 h 1090"/>
                <a:gd name="T8" fmla="*/ 30260 w 30261"/>
                <a:gd name="T9" fmla="*/ 0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1090">
                  <a:moveTo>
                    <a:pt x="30260" y="0"/>
                  </a:moveTo>
                  <a:lnTo>
                    <a:pt x="0" y="0"/>
                  </a:lnTo>
                  <a:lnTo>
                    <a:pt x="0" y="1089"/>
                  </a:lnTo>
                  <a:lnTo>
                    <a:pt x="30260" y="1089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7" name="Freeform 19"/>
            <p:cNvSpPr>
              <a:spLocks noChangeArrowheads="1"/>
            </p:cNvSpPr>
            <p:nvPr/>
          </p:nvSpPr>
          <p:spPr bwMode="auto">
            <a:xfrm>
              <a:off x="5349" y="4071"/>
              <a:ext cx="6861" cy="49"/>
            </a:xfrm>
            <a:custGeom>
              <a:avLst/>
              <a:gdLst>
                <a:gd name="T0" fmla="*/ 30260 w 30261"/>
                <a:gd name="T1" fmla="*/ 0 h 220"/>
                <a:gd name="T2" fmla="*/ 0 w 30261"/>
                <a:gd name="T3" fmla="*/ 0 h 220"/>
                <a:gd name="T4" fmla="*/ 0 w 30261"/>
                <a:gd name="T5" fmla="*/ 219 h 220"/>
                <a:gd name="T6" fmla="*/ 30260 w 30261"/>
                <a:gd name="T7" fmla="*/ 219 h 220"/>
                <a:gd name="T8" fmla="*/ 30260 w 30261"/>
                <a:gd name="T9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220">
                  <a:moveTo>
                    <a:pt x="30260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30260" y="219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8" name="Freeform 20"/>
            <p:cNvSpPr>
              <a:spLocks noChangeArrowheads="1"/>
            </p:cNvSpPr>
            <p:nvPr/>
          </p:nvSpPr>
          <p:spPr bwMode="auto">
            <a:xfrm>
              <a:off x="5349" y="4174"/>
              <a:ext cx="6861" cy="49"/>
            </a:xfrm>
            <a:custGeom>
              <a:avLst/>
              <a:gdLst>
                <a:gd name="T0" fmla="*/ 30260 w 30261"/>
                <a:gd name="T1" fmla="*/ 0 h 220"/>
                <a:gd name="T2" fmla="*/ 0 w 30261"/>
                <a:gd name="T3" fmla="*/ 0 h 220"/>
                <a:gd name="T4" fmla="*/ 0 w 30261"/>
                <a:gd name="T5" fmla="*/ 219 h 220"/>
                <a:gd name="T6" fmla="*/ 30260 w 30261"/>
                <a:gd name="T7" fmla="*/ 219 h 220"/>
                <a:gd name="T8" fmla="*/ 30260 w 30261"/>
                <a:gd name="T9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220">
                  <a:moveTo>
                    <a:pt x="30260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30260" y="219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59" name="Freeform 21"/>
            <p:cNvSpPr>
              <a:spLocks noChangeArrowheads="1"/>
            </p:cNvSpPr>
            <p:nvPr/>
          </p:nvSpPr>
          <p:spPr bwMode="auto">
            <a:xfrm>
              <a:off x="5349" y="2182"/>
              <a:ext cx="6861" cy="246"/>
            </a:xfrm>
            <a:custGeom>
              <a:avLst/>
              <a:gdLst>
                <a:gd name="T0" fmla="*/ 30260 w 30261"/>
                <a:gd name="T1" fmla="*/ 0 h 1090"/>
                <a:gd name="T2" fmla="*/ 0 w 30261"/>
                <a:gd name="T3" fmla="*/ 0 h 1090"/>
                <a:gd name="T4" fmla="*/ 0 w 30261"/>
                <a:gd name="T5" fmla="*/ 1089 h 1090"/>
                <a:gd name="T6" fmla="*/ 30260 w 30261"/>
                <a:gd name="T7" fmla="*/ 1089 h 1090"/>
                <a:gd name="T8" fmla="*/ 30260 w 30261"/>
                <a:gd name="T9" fmla="*/ 0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1090">
                  <a:moveTo>
                    <a:pt x="30260" y="0"/>
                  </a:moveTo>
                  <a:lnTo>
                    <a:pt x="0" y="0"/>
                  </a:lnTo>
                  <a:lnTo>
                    <a:pt x="0" y="1089"/>
                  </a:lnTo>
                  <a:lnTo>
                    <a:pt x="30260" y="1089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0" name="Freeform 22"/>
            <p:cNvSpPr>
              <a:spLocks noChangeArrowheads="1"/>
            </p:cNvSpPr>
            <p:nvPr/>
          </p:nvSpPr>
          <p:spPr bwMode="auto">
            <a:xfrm>
              <a:off x="5349" y="2227"/>
              <a:ext cx="6861" cy="44"/>
            </a:xfrm>
            <a:custGeom>
              <a:avLst/>
              <a:gdLst>
                <a:gd name="T0" fmla="*/ 30260 w 30261"/>
                <a:gd name="T1" fmla="*/ 0 h 197"/>
                <a:gd name="T2" fmla="*/ 0 w 30261"/>
                <a:gd name="T3" fmla="*/ 0 h 197"/>
                <a:gd name="T4" fmla="*/ 0 w 30261"/>
                <a:gd name="T5" fmla="*/ 196 h 197"/>
                <a:gd name="T6" fmla="*/ 30260 w 30261"/>
                <a:gd name="T7" fmla="*/ 196 h 197"/>
                <a:gd name="T8" fmla="*/ 30260 w 30261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197">
                  <a:moveTo>
                    <a:pt x="30260" y="0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30260" y="196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1" name="Freeform 23"/>
            <p:cNvSpPr>
              <a:spLocks noChangeArrowheads="1"/>
            </p:cNvSpPr>
            <p:nvPr/>
          </p:nvSpPr>
          <p:spPr bwMode="auto">
            <a:xfrm>
              <a:off x="5349" y="2331"/>
              <a:ext cx="6861" cy="49"/>
            </a:xfrm>
            <a:custGeom>
              <a:avLst/>
              <a:gdLst>
                <a:gd name="T0" fmla="*/ 30260 w 30261"/>
                <a:gd name="T1" fmla="*/ 0 h 220"/>
                <a:gd name="T2" fmla="*/ 0 w 30261"/>
                <a:gd name="T3" fmla="*/ 0 h 220"/>
                <a:gd name="T4" fmla="*/ 0 w 30261"/>
                <a:gd name="T5" fmla="*/ 219 h 220"/>
                <a:gd name="T6" fmla="*/ 30260 w 30261"/>
                <a:gd name="T7" fmla="*/ 219 h 220"/>
                <a:gd name="T8" fmla="*/ 30260 w 30261"/>
                <a:gd name="T9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220">
                  <a:moveTo>
                    <a:pt x="30260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30260" y="219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2" name="Freeform 24"/>
            <p:cNvSpPr>
              <a:spLocks noChangeArrowheads="1"/>
            </p:cNvSpPr>
            <p:nvPr/>
          </p:nvSpPr>
          <p:spPr bwMode="auto">
            <a:xfrm>
              <a:off x="5349" y="2805"/>
              <a:ext cx="6861" cy="247"/>
            </a:xfrm>
            <a:custGeom>
              <a:avLst/>
              <a:gdLst>
                <a:gd name="T0" fmla="*/ 30260 w 30261"/>
                <a:gd name="T1" fmla="*/ 0 h 1093"/>
                <a:gd name="T2" fmla="*/ 0 w 30261"/>
                <a:gd name="T3" fmla="*/ 0 h 1093"/>
                <a:gd name="T4" fmla="*/ 0 w 30261"/>
                <a:gd name="T5" fmla="*/ 1092 h 1093"/>
                <a:gd name="T6" fmla="*/ 30260 w 30261"/>
                <a:gd name="T7" fmla="*/ 1092 h 1093"/>
                <a:gd name="T8" fmla="*/ 30260 w 30261"/>
                <a:gd name="T9" fmla="*/ 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1093">
                  <a:moveTo>
                    <a:pt x="30260" y="0"/>
                  </a:moveTo>
                  <a:lnTo>
                    <a:pt x="0" y="0"/>
                  </a:lnTo>
                  <a:lnTo>
                    <a:pt x="0" y="1092"/>
                  </a:lnTo>
                  <a:lnTo>
                    <a:pt x="30260" y="1092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3" name="Freeform 25"/>
            <p:cNvSpPr>
              <a:spLocks noChangeArrowheads="1"/>
            </p:cNvSpPr>
            <p:nvPr/>
          </p:nvSpPr>
          <p:spPr bwMode="auto">
            <a:xfrm>
              <a:off x="5349" y="2850"/>
              <a:ext cx="6861" cy="49"/>
            </a:xfrm>
            <a:custGeom>
              <a:avLst/>
              <a:gdLst>
                <a:gd name="T0" fmla="*/ 30260 w 30261"/>
                <a:gd name="T1" fmla="*/ 0 h 221"/>
                <a:gd name="T2" fmla="*/ 0 w 30261"/>
                <a:gd name="T3" fmla="*/ 0 h 221"/>
                <a:gd name="T4" fmla="*/ 0 w 30261"/>
                <a:gd name="T5" fmla="*/ 220 h 221"/>
                <a:gd name="T6" fmla="*/ 30260 w 30261"/>
                <a:gd name="T7" fmla="*/ 220 h 221"/>
                <a:gd name="T8" fmla="*/ 30260 w 30261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221">
                  <a:moveTo>
                    <a:pt x="30260" y="0"/>
                  </a:moveTo>
                  <a:lnTo>
                    <a:pt x="0" y="0"/>
                  </a:lnTo>
                  <a:lnTo>
                    <a:pt x="0" y="220"/>
                  </a:lnTo>
                  <a:lnTo>
                    <a:pt x="30260" y="220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4" name="Freeform 26"/>
            <p:cNvSpPr>
              <a:spLocks noChangeArrowheads="1"/>
            </p:cNvSpPr>
            <p:nvPr/>
          </p:nvSpPr>
          <p:spPr bwMode="auto">
            <a:xfrm>
              <a:off x="5349" y="2954"/>
              <a:ext cx="6861" cy="48"/>
            </a:xfrm>
            <a:custGeom>
              <a:avLst/>
              <a:gdLst>
                <a:gd name="T0" fmla="*/ 30260 w 30261"/>
                <a:gd name="T1" fmla="*/ 0 h 218"/>
                <a:gd name="T2" fmla="*/ 0 w 30261"/>
                <a:gd name="T3" fmla="*/ 0 h 218"/>
                <a:gd name="T4" fmla="*/ 0 w 30261"/>
                <a:gd name="T5" fmla="*/ 217 h 218"/>
                <a:gd name="T6" fmla="*/ 30260 w 30261"/>
                <a:gd name="T7" fmla="*/ 217 h 218"/>
                <a:gd name="T8" fmla="*/ 30260 w 30261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218">
                  <a:moveTo>
                    <a:pt x="30260" y="0"/>
                  </a:moveTo>
                  <a:lnTo>
                    <a:pt x="0" y="0"/>
                  </a:lnTo>
                  <a:lnTo>
                    <a:pt x="0" y="217"/>
                  </a:lnTo>
                  <a:lnTo>
                    <a:pt x="30260" y="217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5" name="Freeform 27"/>
            <p:cNvSpPr>
              <a:spLocks noChangeArrowheads="1"/>
            </p:cNvSpPr>
            <p:nvPr/>
          </p:nvSpPr>
          <p:spPr bwMode="auto">
            <a:xfrm>
              <a:off x="5349" y="3438"/>
              <a:ext cx="6861" cy="241"/>
            </a:xfrm>
            <a:custGeom>
              <a:avLst/>
              <a:gdLst>
                <a:gd name="T0" fmla="*/ 30260 w 30261"/>
                <a:gd name="T1" fmla="*/ 0 h 1069"/>
                <a:gd name="T2" fmla="*/ 0 w 30261"/>
                <a:gd name="T3" fmla="*/ 0 h 1069"/>
                <a:gd name="T4" fmla="*/ 0 w 30261"/>
                <a:gd name="T5" fmla="*/ 1068 h 1069"/>
                <a:gd name="T6" fmla="*/ 30260 w 30261"/>
                <a:gd name="T7" fmla="*/ 1068 h 1069"/>
                <a:gd name="T8" fmla="*/ 30260 w 30261"/>
                <a:gd name="T9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1069">
                  <a:moveTo>
                    <a:pt x="30260" y="0"/>
                  </a:moveTo>
                  <a:lnTo>
                    <a:pt x="0" y="0"/>
                  </a:lnTo>
                  <a:lnTo>
                    <a:pt x="0" y="1068"/>
                  </a:lnTo>
                  <a:lnTo>
                    <a:pt x="30260" y="1068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6" name="Freeform 28"/>
            <p:cNvSpPr>
              <a:spLocks noChangeArrowheads="1"/>
            </p:cNvSpPr>
            <p:nvPr/>
          </p:nvSpPr>
          <p:spPr bwMode="auto">
            <a:xfrm>
              <a:off x="5349" y="3483"/>
              <a:ext cx="6861" cy="44"/>
            </a:xfrm>
            <a:custGeom>
              <a:avLst/>
              <a:gdLst>
                <a:gd name="T0" fmla="*/ 30260 w 30261"/>
                <a:gd name="T1" fmla="*/ 0 h 197"/>
                <a:gd name="T2" fmla="*/ 0 w 30261"/>
                <a:gd name="T3" fmla="*/ 0 h 197"/>
                <a:gd name="T4" fmla="*/ 0 w 30261"/>
                <a:gd name="T5" fmla="*/ 196 h 197"/>
                <a:gd name="T6" fmla="*/ 30260 w 30261"/>
                <a:gd name="T7" fmla="*/ 196 h 197"/>
                <a:gd name="T8" fmla="*/ 30260 w 30261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197">
                  <a:moveTo>
                    <a:pt x="30260" y="0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30260" y="196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7" name="Freeform 29"/>
            <p:cNvSpPr>
              <a:spLocks noChangeArrowheads="1"/>
            </p:cNvSpPr>
            <p:nvPr/>
          </p:nvSpPr>
          <p:spPr bwMode="auto">
            <a:xfrm>
              <a:off x="5349" y="3587"/>
              <a:ext cx="6861" cy="43"/>
            </a:xfrm>
            <a:custGeom>
              <a:avLst/>
              <a:gdLst>
                <a:gd name="T0" fmla="*/ 30260 w 30261"/>
                <a:gd name="T1" fmla="*/ 0 h 195"/>
                <a:gd name="T2" fmla="*/ 0 w 30261"/>
                <a:gd name="T3" fmla="*/ 0 h 195"/>
                <a:gd name="T4" fmla="*/ 0 w 30261"/>
                <a:gd name="T5" fmla="*/ 194 h 195"/>
                <a:gd name="T6" fmla="*/ 30260 w 30261"/>
                <a:gd name="T7" fmla="*/ 194 h 195"/>
                <a:gd name="T8" fmla="*/ 30260 w 30261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1" h="195">
                  <a:moveTo>
                    <a:pt x="30260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30260" y="194"/>
                  </a:lnTo>
                  <a:lnTo>
                    <a:pt x="3026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8" name="Freeform 30"/>
            <p:cNvSpPr>
              <a:spLocks noChangeArrowheads="1"/>
            </p:cNvSpPr>
            <p:nvPr/>
          </p:nvSpPr>
          <p:spPr bwMode="auto">
            <a:xfrm>
              <a:off x="5819" y="2182"/>
              <a:ext cx="163" cy="2476"/>
            </a:xfrm>
            <a:custGeom>
              <a:avLst/>
              <a:gdLst>
                <a:gd name="T0" fmla="*/ 720 w 721"/>
                <a:gd name="T1" fmla="*/ 0 h 10922"/>
                <a:gd name="T2" fmla="*/ 0 w 721"/>
                <a:gd name="T3" fmla="*/ 0 h 10922"/>
                <a:gd name="T4" fmla="*/ 0 w 721"/>
                <a:gd name="T5" fmla="*/ 10921 h 10922"/>
                <a:gd name="T6" fmla="*/ 720 w 721"/>
                <a:gd name="T7" fmla="*/ 10921 h 10922"/>
                <a:gd name="T8" fmla="*/ 720 w 721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1" h="10922">
                  <a:moveTo>
                    <a:pt x="720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20" y="10921"/>
                  </a:lnTo>
                  <a:lnTo>
                    <a:pt x="7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69" name="Freeform 31"/>
            <p:cNvSpPr>
              <a:spLocks noChangeArrowheads="1"/>
            </p:cNvSpPr>
            <p:nvPr/>
          </p:nvSpPr>
          <p:spPr bwMode="auto">
            <a:xfrm>
              <a:off x="6595" y="2182"/>
              <a:ext cx="167" cy="2476"/>
            </a:xfrm>
            <a:custGeom>
              <a:avLst/>
              <a:gdLst>
                <a:gd name="T0" fmla="*/ 740 w 741"/>
                <a:gd name="T1" fmla="*/ 0 h 10922"/>
                <a:gd name="T2" fmla="*/ 0 w 741"/>
                <a:gd name="T3" fmla="*/ 0 h 10922"/>
                <a:gd name="T4" fmla="*/ 0 w 741"/>
                <a:gd name="T5" fmla="*/ 10921 h 10922"/>
                <a:gd name="T6" fmla="*/ 740 w 741"/>
                <a:gd name="T7" fmla="*/ 10921 h 10922"/>
                <a:gd name="T8" fmla="*/ 740 w 741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1" h="10922">
                  <a:moveTo>
                    <a:pt x="740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40" y="10921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70" name="Freeform 32"/>
            <p:cNvSpPr>
              <a:spLocks noChangeArrowheads="1"/>
            </p:cNvSpPr>
            <p:nvPr/>
          </p:nvSpPr>
          <p:spPr bwMode="auto">
            <a:xfrm>
              <a:off x="7376" y="2182"/>
              <a:ext cx="163" cy="2476"/>
            </a:xfrm>
            <a:custGeom>
              <a:avLst/>
              <a:gdLst>
                <a:gd name="T0" fmla="*/ 720 w 721"/>
                <a:gd name="T1" fmla="*/ 0 h 10922"/>
                <a:gd name="T2" fmla="*/ 0 w 721"/>
                <a:gd name="T3" fmla="*/ 0 h 10922"/>
                <a:gd name="T4" fmla="*/ 0 w 721"/>
                <a:gd name="T5" fmla="*/ 10921 h 10922"/>
                <a:gd name="T6" fmla="*/ 720 w 721"/>
                <a:gd name="T7" fmla="*/ 10921 h 10922"/>
                <a:gd name="T8" fmla="*/ 720 w 721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1" h="10922">
                  <a:moveTo>
                    <a:pt x="720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20" y="10921"/>
                  </a:lnTo>
                  <a:lnTo>
                    <a:pt x="7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71" name="Freeform 33"/>
            <p:cNvSpPr>
              <a:spLocks noChangeArrowheads="1"/>
            </p:cNvSpPr>
            <p:nvPr/>
          </p:nvSpPr>
          <p:spPr bwMode="auto">
            <a:xfrm>
              <a:off x="8152" y="2182"/>
              <a:ext cx="167" cy="2476"/>
            </a:xfrm>
            <a:custGeom>
              <a:avLst/>
              <a:gdLst>
                <a:gd name="T0" fmla="*/ 741 w 742"/>
                <a:gd name="T1" fmla="*/ 0 h 10922"/>
                <a:gd name="T2" fmla="*/ 0 w 742"/>
                <a:gd name="T3" fmla="*/ 0 h 10922"/>
                <a:gd name="T4" fmla="*/ 0 w 742"/>
                <a:gd name="T5" fmla="*/ 10921 h 10922"/>
                <a:gd name="T6" fmla="*/ 741 w 742"/>
                <a:gd name="T7" fmla="*/ 10921 h 10922"/>
                <a:gd name="T8" fmla="*/ 741 w 742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2" h="10922">
                  <a:moveTo>
                    <a:pt x="741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41" y="10921"/>
                  </a:lnTo>
                  <a:lnTo>
                    <a:pt x="741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72" name="Freeform 34"/>
            <p:cNvSpPr>
              <a:spLocks noChangeArrowheads="1"/>
            </p:cNvSpPr>
            <p:nvPr/>
          </p:nvSpPr>
          <p:spPr bwMode="auto">
            <a:xfrm>
              <a:off x="8933" y="2182"/>
              <a:ext cx="163" cy="2476"/>
            </a:xfrm>
            <a:custGeom>
              <a:avLst/>
              <a:gdLst>
                <a:gd name="T0" fmla="*/ 720 w 721"/>
                <a:gd name="T1" fmla="*/ 0 h 10922"/>
                <a:gd name="T2" fmla="*/ 0 w 721"/>
                <a:gd name="T3" fmla="*/ 0 h 10922"/>
                <a:gd name="T4" fmla="*/ 0 w 721"/>
                <a:gd name="T5" fmla="*/ 10921 h 10922"/>
                <a:gd name="T6" fmla="*/ 720 w 721"/>
                <a:gd name="T7" fmla="*/ 10921 h 10922"/>
                <a:gd name="T8" fmla="*/ 720 w 721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1" h="10922">
                  <a:moveTo>
                    <a:pt x="720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20" y="10921"/>
                  </a:lnTo>
                  <a:lnTo>
                    <a:pt x="7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73" name="Freeform 35"/>
            <p:cNvSpPr>
              <a:spLocks noChangeArrowheads="1"/>
            </p:cNvSpPr>
            <p:nvPr/>
          </p:nvSpPr>
          <p:spPr bwMode="auto">
            <a:xfrm>
              <a:off x="9709" y="2182"/>
              <a:ext cx="168" cy="2476"/>
            </a:xfrm>
            <a:custGeom>
              <a:avLst/>
              <a:gdLst>
                <a:gd name="T0" fmla="*/ 743 w 744"/>
                <a:gd name="T1" fmla="*/ 0 h 10922"/>
                <a:gd name="T2" fmla="*/ 0 w 744"/>
                <a:gd name="T3" fmla="*/ 0 h 10922"/>
                <a:gd name="T4" fmla="*/ 0 w 744"/>
                <a:gd name="T5" fmla="*/ 10921 h 10922"/>
                <a:gd name="T6" fmla="*/ 743 w 744"/>
                <a:gd name="T7" fmla="*/ 10921 h 10922"/>
                <a:gd name="T8" fmla="*/ 743 w 744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10922">
                  <a:moveTo>
                    <a:pt x="743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43" y="10921"/>
                  </a:lnTo>
                  <a:lnTo>
                    <a:pt x="74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74" name="Freeform 36"/>
            <p:cNvSpPr>
              <a:spLocks noChangeArrowheads="1"/>
            </p:cNvSpPr>
            <p:nvPr/>
          </p:nvSpPr>
          <p:spPr bwMode="auto">
            <a:xfrm>
              <a:off x="10491" y="2182"/>
              <a:ext cx="162" cy="2476"/>
            </a:xfrm>
            <a:custGeom>
              <a:avLst/>
              <a:gdLst>
                <a:gd name="T0" fmla="*/ 718 w 719"/>
                <a:gd name="T1" fmla="*/ 0 h 10922"/>
                <a:gd name="T2" fmla="*/ 0 w 719"/>
                <a:gd name="T3" fmla="*/ 0 h 10922"/>
                <a:gd name="T4" fmla="*/ 0 w 719"/>
                <a:gd name="T5" fmla="*/ 10921 h 10922"/>
                <a:gd name="T6" fmla="*/ 718 w 719"/>
                <a:gd name="T7" fmla="*/ 10921 h 10922"/>
                <a:gd name="T8" fmla="*/ 718 w 719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10922">
                  <a:moveTo>
                    <a:pt x="718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18" y="10921"/>
                  </a:lnTo>
                  <a:lnTo>
                    <a:pt x="71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75" name="Freeform 37"/>
            <p:cNvSpPr>
              <a:spLocks noChangeArrowheads="1"/>
            </p:cNvSpPr>
            <p:nvPr/>
          </p:nvSpPr>
          <p:spPr bwMode="auto">
            <a:xfrm>
              <a:off x="11267" y="2182"/>
              <a:ext cx="167" cy="2476"/>
            </a:xfrm>
            <a:custGeom>
              <a:avLst/>
              <a:gdLst>
                <a:gd name="T0" fmla="*/ 741 w 742"/>
                <a:gd name="T1" fmla="*/ 0 h 10922"/>
                <a:gd name="T2" fmla="*/ 0 w 742"/>
                <a:gd name="T3" fmla="*/ 0 h 10922"/>
                <a:gd name="T4" fmla="*/ 0 w 742"/>
                <a:gd name="T5" fmla="*/ 10921 h 10922"/>
                <a:gd name="T6" fmla="*/ 741 w 742"/>
                <a:gd name="T7" fmla="*/ 10921 h 10922"/>
                <a:gd name="T8" fmla="*/ 741 w 742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2" h="10922">
                  <a:moveTo>
                    <a:pt x="741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41" y="10921"/>
                  </a:lnTo>
                  <a:lnTo>
                    <a:pt x="741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176" name="Freeform 38"/>
            <p:cNvSpPr>
              <a:spLocks noChangeArrowheads="1"/>
            </p:cNvSpPr>
            <p:nvPr/>
          </p:nvSpPr>
          <p:spPr bwMode="auto">
            <a:xfrm>
              <a:off x="12048" y="2182"/>
              <a:ext cx="163" cy="2476"/>
            </a:xfrm>
            <a:custGeom>
              <a:avLst/>
              <a:gdLst>
                <a:gd name="T0" fmla="*/ 720 w 721"/>
                <a:gd name="T1" fmla="*/ 0 h 10922"/>
                <a:gd name="T2" fmla="*/ 0 w 721"/>
                <a:gd name="T3" fmla="*/ 0 h 10922"/>
                <a:gd name="T4" fmla="*/ 0 w 721"/>
                <a:gd name="T5" fmla="*/ 10921 h 10922"/>
                <a:gd name="T6" fmla="*/ 720 w 721"/>
                <a:gd name="T7" fmla="*/ 10921 h 10922"/>
                <a:gd name="T8" fmla="*/ 720 w 721"/>
                <a:gd name="T9" fmla="*/ 0 h 10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1" h="10922">
                  <a:moveTo>
                    <a:pt x="720" y="0"/>
                  </a:moveTo>
                  <a:lnTo>
                    <a:pt x="0" y="0"/>
                  </a:lnTo>
                  <a:lnTo>
                    <a:pt x="0" y="10921"/>
                  </a:lnTo>
                  <a:lnTo>
                    <a:pt x="720" y="10921"/>
                  </a:lnTo>
                  <a:lnTo>
                    <a:pt x="7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 Light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2" y="665532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0301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18AA9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238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Broadway</vt:lpstr>
      <vt:lpstr>Calibri</vt:lpstr>
      <vt:lpstr>Calibri Light</vt:lpstr>
      <vt:lpstr>Clear Sans</vt:lpstr>
      <vt:lpstr>Clear Sans Light</vt:lpstr>
      <vt:lpstr>Fira Sans ExtraBold Italic</vt:lpstr>
      <vt:lpstr>Fira Sans Heavy Italic</vt:lpstr>
      <vt:lpstr>Fira Sans SemiBold</vt:lpstr>
      <vt:lpstr>Lato Black</vt:lpstr>
      <vt:lpstr>Lato Light</vt:lpstr>
      <vt:lpstr>Open Sans</vt:lpstr>
      <vt:lpstr>Source Sans Pro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AKNA</dc:creator>
  <cp:lastModifiedBy>MH POLAS</cp:lastModifiedBy>
  <cp:revision>1461</cp:revision>
  <dcterms:created xsi:type="dcterms:W3CDTF">2015-05-14T11:11:14Z</dcterms:created>
  <dcterms:modified xsi:type="dcterms:W3CDTF">2017-10-08T17:51:22Z</dcterms:modified>
</cp:coreProperties>
</file>